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9" r:id="rId1"/>
  </p:sldMasterIdLst>
  <p:notesMasterIdLst>
    <p:notesMasterId r:id="rId29"/>
  </p:notesMasterIdLst>
  <p:handoutMasterIdLst>
    <p:handoutMasterId r:id="rId30"/>
  </p:handoutMasterIdLst>
  <p:sldIdLst>
    <p:sldId id="269" r:id="rId2"/>
    <p:sldId id="299" r:id="rId3"/>
    <p:sldId id="321" r:id="rId4"/>
    <p:sldId id="301" r:id="rId5"/>
    <p:sldId id="302" r:id="rId6"/>
    <p:sldId id="303" r:id="rId7"/>
    <p:sldId id="314" r:id="rId8"/>
    <p:sldId id="261" r:id="rId9"/>
    <p:sldId id="262" r:id="rId10"/>
    <p:sldId id="282" r:id="rId11"/>
    <p:sldId id="274" r:id="rId12"/>
    <p:sldId id="275" r:id="rId13"/>
    <p:sldId id="258" r:id="rId14"/>
    <p:sldId id="264" r:id="rId15"/>
    <p:sldId id="257" r:id="rId16"/>
    <p:sldId id="280" r:id="rId17"/>
    <p:sldId id="266" r:id="rId18"/>
    <p:sldId id="276" r:id="rId19"/>
    <p:sldId id="277" r:id="rId20"/>
    <p:sldId id="259" r:id="rId21"/>
    <p:sldId id="265" r:id="rId22"/>
    <p:sldId id="268" r:id="rId23"/>
    <p:sldId id="260" r:id="rId24"/>
    <p:sldId id="281" r:id="rId25"/>
    <p:sldId id="273" r:id="rId26"/>
    <p:sldId id="322" r:id="rId27"/>
    <p:sldId id="315" r:id="rId28"/>
  </p:sldIdLst>
  <p:sldSz cx="9144000" cy="6858000" type="screen4x3"/>
  <p:notesSz cx="6858000" cy="9144000"/>
  <p:defaultTextStyle>
    <a:defPPr>
      <a:defRPr lang="en-US"/>
    </a:defPPr>
    <a:lvl1pPr algn="l" rtl="0" fontAlgn="base">
      <a:spcBef>
        <a:spcPct val="0"/>
      </a:spcBef>
      <a:spcAft>
        <a:spcPct val="0"/>
      </a:spcAft>
      <a:defRPr sz="1600" kern="1200">
        <a:solidFill>
          <a:schemeClr val="tx1"/>
        </a:solidFill>
        <a:latin typeface="Tahoma" panose="020B0604030504040204" pitchFamily="34" charset="0"/>
        <a:ea typeface="+mn-ea"/>
        <a:cs typeface="Arial" panose="020B0604020202020204" pitchFamily="34" charset="0"/>
      </a:defRPr>
    </a:lvl1pPr>
    <a:lvl2pPr marL="457200" algn="l" rtl="0" fontAlgn="base">
      <a:spcBef>
        <a:spcPct val="0"/>
      </a:spcBef>
      <a:spcAft>
        <a:spcPct val="0"/>
      </a:spcAft>
      <a:defRPr sz="1600" kern="1200">
        <a:solidFill>
          <a:schemeClr val="tx1"/>
        </a:solidFill>
        <a:latin typeface="Tahoma" panose="020B0604030504040204" pitchFamily="34" charset="0"/>
        <a:ea typeface="+mn-ea"/>
        <a:cs typeface="Arial" panose="020B0604020202020204" pitchFamily="34" charset="0"/>
      </a:defRPr>
    </a:lvl2pPr>
    <a:lvl3pPr marL="914400" algn="l" rtl="0" fontAlgn="base">
      <a:spcBef>
        <a:spcPct val="0"/>
      </a:spcBef>
      <a:spcAft>
        <a:spcPct val="0"/>
      </a:spcAft>
      <a:defRPr sz="1600" kern="1200">
        <a:solidFill>
          <a:schemeClr val="tx1"/>
        </a:solidFill>
        <a:latin typeface="Tahoma" panose="020B0604030504040204" pitchFamily="34" charset="0"/>
        <a:ea typeface="+mn-ea"/>
        <a:cs typeface="Arial" panose="020B0604020202020204" pitchFamily="34" charset="0"/>
      </a:defRPr>
    </a:lvl3pPr>
    <a:lvl4pPr marL="1371600" algn="l" rtl="0" fontAlgn="base">
      <a:spcBef>
        <a:spcPct val="0"/>
      </a:spcBef>
      <a:spcAft>
        <a:spcPct val="0"/>
      </a:spcAft>
      <a:defRPr sz="1600" kern="1200">
        <a:solidFill>
          <a:schemeClr val="tx1"/>
        </a:solidFill>
        <a:latin typeface="Tahoma" panose="020B0604030504040204" pitchFamily="34" charset="0"/>
        <a:ea typeface="+mn-ea"/>
        <a:cs typeface="Arial" panose="020B0604020202020204" pitchFamily="34" charset="0"/>
      </a:defRPr>
    </a:lvl4pPr>
    <a:lvl5pPr marL="1828800" algn="l" rtl="0" fontAlgn="base">
      <a:spcBef>
        <a:spcPct val="0"/>
      </a:spcBef>
      <a:spcAft>
        <a:spcPct val="0"/>
      </a:spcAft>
      <a:defRPr sz="1600" kern="1200">
        <a:solidFill>
          <a:schemeClr val="tx1"/>
        </a:solidFill>
        <a:latin typeface="Tahoma" panose="020B0604030504040204" pitchFamily="34" charset="0"/>
        <a:ea typeface="+mn-ea"/>
        <a:cs typeface="Arial" panose="020B0604020202020204" pitchFamily="34" charset="0"/>
      </a:defRPr>
    </a:lvl5pPr>
    <a:lvl6pPr marL="2286000" algn="l" defTabSz="914400" rtl="0" eaLnBrk="1" latinLnBrk="0" hangingPunct="1">
      <a:defRPr sz="1600" kern="1200">
        <a:solidFill>
          <a:schemeClr val="tx1"/>
        </a:solidFill>
        <a:latin typeface="Tahoma" panose="020B0604030504040204" pitchFamily="34" charset="0"/>
        <a:ea typeface="+mn-ea"/>
        <a:cs typeface="Arial" panose="020B0604020202020204" pitchFamily="34" charset="0"/>
      </a:defRPr>
    </a:lvl6pPr>
    <a:lvl7pPr marL="2743200" algn="l" defTabSz="914400" rtl="0" eaLnBrk="1" latinLnBrk="0" hangingPunct="1">
      <a:defRPr sz="1600" kern="1200">
        <a:solidFill>
          <a:schemeClr val="tx1"/>
        </a:solidFill>
        <a:latin typeface="Tahoma" panose="020B0604030504040204" pitchFamily="34" charset="0"/>
        <a:ea typeface="+mn-ea"/>
        <a:cs typeface="Arial" panose="020B0604020202020204" pitchFamily="34" charset="0"/>
      </a:defRPr>
    </a:lvl7pPr>
    <a:lvl8pPr marL="3200400" algn="l" defTabSz="914400" rtl="0" eaLnBrk="1" latinLnBrk="0" hangingPunct="1">
      <a:defRPr sz="1600" kern="1200">
        <a:solidFill>
          <a:schemeClr val="tx1"/>
        </a:solidFill>
        <a:latin typeface="Tahoma" panose="020B0604030504040204" pitchFamily="34" charset="0"/>
        <a:ea typeface="+mn-ea"/>
        <a:cs typeface="Arial" panose="020B0604020202020204" pitchFamily="34" charset="0"/>
      </a:defRPr>
    </a:lvl8pPr>
    <a:lvl9pPr marL="3657600" algn="l" defTabSz="914400" rtl="0" eaLnBrk="1" latinLnBrk="0" hangingPunct="1">
      <a:defRPr sz="1600" kern="1200">
        <a:solidFill>
          <a:schemeClr val="tx1"/>
        </a:solidFill>
        <a:latin typeface="Tahoma" panose="020B0604030504040204" pitchFamily="34" charset="0"/>
        <a:ea typeface="+mn-ea"/>
        <a:cs typeface="Arial" panose="020B0604020202020204" pitchFamily="34" charset="0"/>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794" autoAdjust="0"/>
    <p:restoredTop sz="95273" autoAdjust="0"/>
  </p:normalViewPr>
  <p:slideViewPr>
    <p:cSldViewPr>
      <p:cViewPr varScale="1">
        <p:scale>
          <a:sx n="95" d="100"/>
          <a:sy n="95" d="100"/>
        </p:scale>
        <p:origin x="528" y="66"/>
      </p:cViewPr>
      <p:guideLst>
        <p:guide orient="horz" pos="2160"/>
        <p:guide pos="2880"/>
      </p:guideLst>
    </p:cSldViewPr>
  </p:slideViewPr>
  <p:notesTextViewPr>
    <p:cViewPr>
      <p:scale>
        <a:sx n="100" d="100"/>
        <a:sy n="100" d="100"/>
      </p:scale>
      <p:origin x="0" y="0"/>
    </p:cViewPr>
  </p:notesTextViewPr>
  <p:notesViewPr>
    <p:cSldViewPr>
      <p:cViewPr varScale="1">
        <p:scale>
          <a:sx n="78" d="100"/>
          <a:sy n="78" d="100"/>
        </p:scale>
        <p:origin x="2604" y="10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handoutMaster" Target="handoutMasters/handoutMaster1.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986" name="Rectangle 2">
            <a:extLst>
              <a:ext uri="{FF2B5EF4-FFF2-40B4-BE49-F238E27FC236}">
                <a16:creationId xmlns:a16="http://schemas.microsoft.com/office/drawing/2014/main" id="{7E93E018-4893-4CAE-BF70-40538AB2051C}"/>
              </a:ext>
            </a:extLst>
          </p:cNvPr>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00">
                <a:latin typeface="Arial" panose="020B0604020202020204" pitchFamily="34" charset="0"/>
              </a:defRPr>
            </a:lvl1pPr>
          </a:lstStyle>
          <a:p>
            <a:r>
              <a:rPr lang="en-US" altLang="en-US"/>
              <a:t>Children of God: Love</a:t>
            </a:r>
          </a:p>
        </p:txBody>
      </p:sp>
      <p:sp>
        <p:nvSpPr>
          <p:cNvPr id="41987" name="Rectangle 3">
            <a:extLst>
              <a:ext uri="{FF2B5EF4-FFF2-40B4-BE49-F238E27FC236}">
                <a16:creationId xmlns:a16="http://schemas.microsoft.com/office/drawing/2014/main" id="{256E946B-B7A1-4974-981A-39C721D03494}"/>
              </a:ext>
            </a:extLst>
          </p:cNvPr>
          <p:cNvSpPr>
            <a:spLocks noGrp="1" noChangeArrowheads="1"/>
          </p:cNvSpPr>
          <p:nvPr>
            <p:ph type="dt" sz="quarter"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Arial" panose="020B0604020202020204" pitchFamily="34" charset="0"/>
              </a:defRPr>
            </a:lvl1pPr>
          </a:lstStyle>
          <a:p>
            <a:r>
              <a:rPr lang="en-US" altLang="en-US"/>
              <a:t>6/29/14</a:t>
            </a:r>
          </a:p>
        </p:txBody>
      </p:sp>
      <p:sp>
        <p:nvSpPr>
          <p:cNvPr id="41988" name="Rectangle 4">
            <a:extLst>
              <a:ext uri="{FF2B5EF4-FFF2-40B4-BE49-F238E27FC236}">
                <a16:creationId xmlns:a16="http://schemas.microsoft.com/office/drawing/2014/main" id="{9D72C249-FD3E-44F4-995B-268C52670BDF}"/>
              </a:ext>
            </a:extLst>
          </p:cNvPr>
          <p:cNvSpPr>
            <a:spLocks noGrp="1" noChangeArrowheads="1"/>
          </p:cNvSpPr>
          <p:nvPr>
            <p:ph type="ftr" sz="quarter" idx="2"/>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Arial" panose="020B0604020202020204" pitchFamily="34" charset="0"/>
              </a:defRPr>
            </a:lvl1pPr>
          </a:lstStyle>
          <a:p>
            <a:r>
              <a:rPr lang="en-US" altLang="en-US"/>
              <a:t>Marrtown Road church of Christ</a:t>
            </a:r>
          </a:p>
        </p:txBody>
      </p:sp>
      <p:sp>
        <p:nvSpPr>
          <p:cNvPr id="41989" name="Rectangle 5">
            <a:extLst>
              <a:ext uri="{FF2B5EF4-FFF2-40B4-BE49-F238E27FC236}">
                <a16:creationId xmlns:a16="http://schemas.microsoft.com/office/drawing/2014/main" id="{F4BD733D-BC34-474D-9586-8475BC49E175}"/>
              </a:ext>
            </a:extLst>
          </p:cNvPr>
          <p:cNvSpPr>
            <a:spLocks noGrp="1" noChangeArrowheads="1"/>
          </p:cNvSpPr>
          <p:nvPr>
            <p:ph type="sldNum" sz="quarter" idx="3"/>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Arial" panose="020B0604020202020204" pitchFamily="34" charset="0"/>
              </a:defRPr>
            </a:lvl1pPr>
          </a:lstStyle>
          <a:p>
            <a:fld id="{381A947E-79B1-4497-B887-9CC2F993DF7A}" type="slidenum">
              <a:rPr lang="en-US" altLang="en-US"/>
              <a:pPr/>
              <a:t>‹#›</a:t>
            </a:fld>
            <a:endParaRPr lang="en-US"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434" name="Rectangle 2">
            <a:extLst>
              <a:ext uri="{FF2B5EF4-FFF2-40B4-BE49-F238E27FC236}">
                <a16:creationId xmlns:a16="http://schemas.microsoft.com/office/drawing/2014/main" id="{131B9FD1-A21C-453D-9DE8-B21E10D4B174}"/>
              </a:ext>
            </a:extLst>
          </p:cNvPr>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00">
                <a:latin typeface="Arial" panose="020B0604020202020204" pitchFamily="34" charset="0"/>
              </a:defRPr>
            </a:lvl1pPr>
          </a:lstStyle>
          <a:p>
            <a:r>
              <a:rPr lang="en-US" altLang="en-US"/>
              <a:t>Children of God: Love</a:t>
            </a:r>
          </a:p>
        </p:txBody>
      </p:sp>
      <p:sp>
        <p:nvSpPr>
          <p:cNvPr id="18435" name="Rectangle 3">
            <a:extLst>
              <a:ext uri="{FF2B5EF4-FFF2-40B4-BE49-F238E27FC236}">
                <a16:creationId xmlns:a16="http://schemas.microsoft.com/office/drawing/2014/main" id="{ABBC9F02-5794-44C9-A59D-765E4B895362}"/>
              </a:ext>
            </a:extLst>
          </p:cNvPr>
          <p:cNvSpPr>
            <a:spLocks noGrp="1" noChangeArrowheads="1"/>
          </p:cNvSpPr>
          <p:nvPr>
            <p:ph type="dt"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Arial" panose="020B0604020202020204" pitchFamily="34" charset="0"/>
              </a:defRPr>
            </a:lvl1pPr>
          </a:lstStyle>
          <a:p>
            <a:r>
              <a:rPr lang="en-US" altLang="en-US"/>
              <a:t>6/29/14</a:t>
            </a:r>
          </a:p>
        </p:txBody>
      </p:sp>
      <p:sp>
        <p:nvSpPr>
          <p:cNvPr id="18436" name="Rectangle 4">
            <a:extLst>
              <a:ext uri="{FF2B5EF4-FFF2-40B4-BE49-F238E27FC236}">
                <a16:creationId xmlns:a16="http://schemas.microsoft.com/office/drawing/2014/main" id="{1A5B12A1-08E1-4671-9B4F-1CE03C1C3C4F}"/>
              </a:ext>
            </a:extLst>
          </p:cNvPr>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18437" name="Rectangle 5">
            <a:extLst>
              <a:ext uri="{FF2B5EF4-FFF2-40B4-BE49-F238E27FC236}">
                <a16:creationId xmlns:a16="http://schemas.microsoft.com/office/drawing/2014/main" id="{E8A39FF0-A162-4EE0-BDED-D21E0AF11E75}"/>
              </a:ext>
            </a:extLst>
          </p:cNvPr>
          <p:cNvSpPr>
            <a:spLocks noGrp="1" noChangeArrowheads="1"/>
          </p:cNvSpPr>
          <p:nvPr>
            <p:ph type="body" sz="quarter" idx="3"/>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8438" name="Rectangle 6">
            <a:extLst>
              <a:ext uri="{FF2B5EF4-FFF2-40B4-BE49-F238E27FC236}">
                <a16:creationId xmlns:a16="http://schemas.microsoft.com/office/drawing/2014/main" id="{8D1B56A8-7FFF-4039-86F1-6D053DF06686}"/>
              </a:ext>
            </a:extLst>
          </p:cNvPr>
          <p:cNvSpPr>
            <a:spLocks noGrp="1" noChangeArrowheads="1"/>
          </p:cNvSpPr>
          <p:nvPr>
            <p:ph type="ftr" sz="quarter" idx="4"/>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Arial" panose="020B0604020202020204" pitchFamily="34" charset="0"/>
              </a:defRPr>
            </a:lvl1pPr>
          </a:lstStyle>
          <a:p>
            <a:r>
              <a:rPr lang="en-US" altLang="en-US"/>
              <a:t>Marrtown Road church of Christ</a:t>
            </a:r>
          </a:p>
        </p:txBody>
      </p:sp>
      <p:sp>
        <p:nvSpPr>
          <p:cNvPr id="18439" name="Rectangle 7">
            <a:extLst>
              <a:ext uri="{FF2B5EF4-FFF2-40B4-BE49-F238E27FC236}">
                <a16:creationId xmlns:a16="http://schemas.microsoft.com/office/drawing/2014/main" id="{F0E72A51-8B9B-4015-BA68-0D733094DFAC}"/>
              </a:ext>
            </a:extLst>
          </p:cNvPr>
          <p:cNvSpPr>
            <a:spLocks noGrp="1" noChangeArrowheads="1"/>
          </p:cNvSpPr>
          <p:nvPr>
            <p:ph type="sldNum" sz="quarter" idx="5"/>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Arial" panose="020B0604020202020204" pitchFamily="34" charset="0"/>
              </a:defRPr>
            </a:lvl1pPr>
          </a:lstStyle>
          <a:p>
            <a:fld id="{F5BF1307-27E8-4BA1-9409-37DDF4F53D35}" type="slidenum">
              <a:rPr lang="en-US" altLang="en-US"/>
              <a:pPr/>
              <a:t>‹#›</a:t>
            </a:fld>
            <a:endParaRPr lang="en-US" altLang="en-US"/>
          </a:p>
        </p:txBody>
      </p:sp>
    </p:spTree>
  </p:cSld>
  <p:clrMap bg1="lt1" tx1="dk1" bg2="lt2" tx2="dk2" accent1="accent1" accent2="accent2" accent3="accent3" accent4="accent4" accent5="accent5" accent6="accent6" hlink="hlink" folHlink="folHlink"/>
  <p:hf/>
  <p:notesStyle>
    <a:lvl1pPr algn="l" rtl="0" fontAlgn="base">
      <a:spcBef>
        <a:spcPct val="30000"/>
      </a:spcBef>
      <a:spcAft>
        <a:spcPct val="0"/>
      </a:spcAft>
      <a:defRPr sz="1200" kern="1200">
        <a:solidFill>
          <a:schemeClr val="tx1"/>
        </a:solidFill>
        <a:latin typeface="Arial" panose="020B0604020202020204" pitchFamily="34" charset="0"/>
        <a:ea typeface="+mn-ea"/>
        <a:cs typeface="Arial" panose="020B0604020202020204" pitchFamily="34" charset="0"/>
      </a:defRPr>
    </a:lvl1pPr>
    <a:lvl2pPr marL="457200" algn="l" rtl="0" fontAlgn="base">
      <a:spcBef>
        <a:spcPct val="30000"/>
      </a:spcBef>
      <a:spcAft>
        <a:spcPct val="0"/>
      </a:spcAft>
      <a:defRPr sz="1200" kern="1200">
        <a:solidFill>
          <a:schemeClr val="tx1"/>
        </a:solidFill>
        <a:latin typeface="Arial" panose="020B0604020202020204" pitchFamily="34" charset="0"/>
        <a:ea typeface="+mn-ea"/>
        <a:cs typeface="Arial" panose="020B0604020202020204" pitchFamily="34" charset="0"/>
      </a:defRPr>
    </a:lvl2pPr>
    <a:lvl3pPr marL="914400" algn="l" rtl="0" fontAlgn="base">
      <a:spcBef>
        <a:spcPct val="30000"/>
      </a:spcBef>
      <a:spcAft>
        <a:spcPct val="0"/>
      </a:spcAft>
      <a:defRPr sz="1200" kern="1200">
        <a:solidFill>
          <a:schemeClr val="tx1"/>
        </a:solidFill>
        <a:latin typeface="Arial" panose="020B0604020202020204" pitchFamily="34" charset="0"/>
        <a:ea typeface="+mn-ea"/>
        <a:cs typeface="Arial" panose="020B0604020202020204" pitchFamily="34" charset="0"/>
      </a:defRPr>
    </a:lvl3pPr>
    <a:lvl4pPr marL="1371600" algn="l" rtl="0" fontAlgn="base">
      <a:spcBef>
        <a:spcPct val="30000"/>
      </a:spcBef>
      <a:spcAft>
        <a:spcPct val="0"/>
      </a:spcAft>
      <a:defRPr sz="1200" kern="1200">
        <a:solidFill>
          <a:schemeClr val="tx1"/>
        </a:solidFill>
        <a:latin typeface="Arial" panose="020B0604020202020204" pitchFamily="34" charset="0"/>
        <a:ea typeface="+mn-ea"/>
        <a:cs typeface="Arial" panose="020B0604020202020204" pitchFamily="34" charset="0"/>
      </a:defRPr>
    </a:lvl4pPr>
    <a:lvl5pPr marL="1828800" algn="l" rtl="0" fontAlgn="base">
      <a:spcBef>
        <a:spcPct val="30000"/>
      </a:spcBef>
      <a:spcAft>
        <a:spcPct val="0"/>
      </a:spcAft>
      <a:defRPr sz="1200"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EC5FB671-029E-4A51-B978-728D52875E07}"/>
              </a:ext>
            </a:extLst>
          </p:cNvPr>
          <p:cNvSpPr>
            <a:spLocks noGrp="1" noChangeArrowheads="1"/>
          </p:cNvSpPr>
          <p:nvPr>
            <p:ph type="sldNum" sz="quarter" idx="5"/>
          </p:nvPr>
        </p:nvSpPr>
        <p:spPr>
          <a:ln/>
        </p:spPr>
        <p:txBody>
          <a:bodyPr/>
          <a:lstStyle/>
          <a:p>
            <a:fld id="{8D7D3A4B-6D42-4278-8492-44F2DC433BF6}" type="slidenum">
              <a:rPr lang="en-US" altLang="en-US"/>
              <a:pPr/>
              <a:t>1</a:t>
            </a:fld>
            <a:endParaRPr lang="en-US" altLang="en-US"/>
          </a:p>
        </p:txBody>
      </p:sp>
      <p:sp>
        <p:nvSpPr>
          <p:cNvPr id="47106" name="Rectangle 2">
            <a:extLst>
              <a:ext uri="{FF2B5EF4-FFF2-40B4-BE49-F238E27FC236}">
                <a16:creationId xmlns:a16="http://schemas.microsoft.com/office/drawing/2014/main" id="{59C100E4-3EC5-44E3-BE60-D763D6420F41}"/>
              </a:ext>
            </a:extLst>
          </p:cNvPr>
          <p:cNvSpPr>
            <a:spLocks noGrp="1" noRot="1" noChangeAspect="1" noChangeArrowheads="1" noTextEdit="1"/>
          </p:cNvSpPr>
          <p:nvPr>
            <p:ph type="sldImg"/>
          </p:nvPr>
        </p:nvSpPr>
        <p:spPr>
          <a:xfrm>
            <a:off x="1143000" y="685800"/>
            <a:ext cx="4572000" cy="3429000"/>
          </a:xfrm>
          <a:ln/>
        </p:spPr>
      </p:sp>
      <p:sp>
        <p:nvSpPr>
          <p:cNvPr id="47107" name="Rectangle 3">
            <a:extLst>
              <a:ext uri="{FF2B5EF4-FFF2-40B4-BE49-F238E27FC236}">
                <a16:creationId xmlns:a16="http://schemas.microsoft.com/office/drawing/2014/main" id="{B292F877-B21F-4D38-A5B2-419B09D05D69}"/>
              </a:ext>
            </a:extLst>
          </p:cNvPr>
          <p:cNvSpPr>
            <a:spLocks noGrp="1" noChangeArrowheads="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en-US" dirty="0"/>
              <a:t>This graphic came from Jason Hardin. </a:t>
            </a:r>
            <a:r>
              <a:rPr lang="en-US" dirty="0"/>
              <a:t>I am certain have I have used notes from Mark Copeland’s EO series, Randy </a:t>
            </a:r>
            <a:r>
              <a:rPr lang="en-US" dirty="0" err="1"/>
              <a:t>Yerby</a:t>
            </a:r>
            <a:r>
              <a:rPr lang="en-US" dirty="0"/>
              <a:t>, Aaron Fleenor and other in making these </a:t>
            </a:r>
            <a:r>
              <a:rPr lang="en-US" dirty="0" err="1"/>
              <a:t>powerpoints</a:t>
            </a:r>
            <a:r>
              <a:rPr lang="en-US" dirty="0"/>
              <a:t>.  Further, images have been used from the internet that remain property of their owners.  This can not be sold or used commercially.  It can only be used for classroom (Bible class) purposes.</a:t>
            </a:r>
            <a:endParaRPr lang="en-US" alt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Image Placeholder 1">
            <a:extLst>
              <a:ext uri="{FF2B5EF4-FFF2-40B4-BE49-F238E27FC236}">
                <a16:creationId xmlns:a16="http://schemas.microsoft.com/office/drawing/2014/main" id="{2572B8EB-38D4-4A6A-B195-79B6AFE7E37F}"/>
              </a:ext>
            </a:extLst>
          </p:cNvPr>
          <p:cNvSpPr>
            <a:spLocks noGrp="1" noRot="1" noChangeAspect="1" noTextEdit="1"/>
          </p:cNvSpPr>
          <p:nvPr>
            <p:ph type="sldImg"/>
          </p:nvPr>
        </p:nvSpPr>
        <p:spPr bwMode="auto">
          <a:xfrm>
            <a:off x="1143000" y="685800"/>
            <a:ext cx="4572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531" name="Notes Placeholder 2">
            <a:extLst>
              <a:ext uri="{FF2B5EF4-FFF2-40B4-BE49-F238E27FC236}">
                <a16:creationId xmlns:a16="http://schemas.microsoft.com/office/drawing/2014/main" id="{585F67A0-112B-4B5D-BAB0-4862B6ACE2BA}"/>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22532" name="Slide Number Placeholder 3">
            <a:extLst>
              <a:ext uri="{FF2B5EF4-FFF2-40B4-BE49-F238E27FC236}">
                <a16:creationId xmlns:a16="http://schemas.microsoft.com/office/drawing/2014/main" id="{B22C6FAE-DE5B-4330-A45E-BFC66771026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rebuchet MS" panose="020B0603020202020204" pitchFamily="34" charset="0"/>
              </a:defRPr>
            </a:lvl1pPr>
            <a:lvl2pPr marL="742950" indent="-285750">
              <a:defRPr>
                <a:solidFill>
                  <a:schemeClr val="tx1"/>
                </a:solidFill>
                <a:latin typeface="Trebuchet MS" panose="020B0603020202020204" pitchFamily="34" charset="0"/>
              </a:defRPr>
            </a:lvl2pPr>
            <a:lvl3pPr marL="1143000" indent="-228600">
              <a:defRPr>
                <a:solidFill>
                  <a:schemeClr val="tx1"/>
                </a:solidFill>
                <a:latin typeface="Trebuchet MS" panose="020B0603020202020204" pitchFamily="34" charset="0"/>
              </a:defRPr>
            </a:lvl3pPr>
            <a:lvl4pPr marL="1600200" indent="-228600">
              <a:defRPr>
                <a:solidFill>
                  <a:schemeClr val="tx1"/>
                </a:solidFill>
                <a:latin typeface="Trebuchet MS" panose="020B0603020202020204" pitchFamily="34" charset="0"/>
              </a:defRPr>
            </a:lvl4pPr>
            <a:lvl5pPr marL="2057400" indent="-228600">
              <a:defRPr>
                <a:solidFill>
                  <a:schemeClr val="tx1"/>
                </a:solidFill>
                <a:latin typeface="Trebuchet MS" panose="020B0603020202020204" pitchFamily="34" charset="0"/>
              </a:defRPr>
            </a:lvl5pPr>
            <a:lvl6pPr marL="2514600" indent="-228600" defTabSz="457200" fontAlgn="base">
              <a:spcBef>
                <a:spcPct val="0"/>
              </a:spcBef>
              <a:spcAft>
                <a:spcPct val="0"/>
              </a:spcAft>
              <a:defRPr>
                <a:solidFill>
                  <a:schemeClr val="tx1"/>
                </a:solidFill>
                <a:latin typeface="Trebuchet MS" panose="020B0603020202020204" pitchFamily="34" charset="0"/>
              </a:defRPr>
            </a:lvl6pPr>
            <a:lvl7pPr marL="2971800" indent="-228600" defTabSz="457200" fontAlgn="base">
              <a:spcBef>
                <a:spcPct val="0"/>
              </a:spcBef>
              <a:spcAft>
                <a:spcPct val="0"/>
              </a:spcAft>
              <a:defRPr>
                <a:solidFill>
                  <a:schemeClr val="tx1"/>
                </a:solidFill>
                <a:latin typeface="Trebuchet MS" panose="020B0603020202020204" pitchFamily="34" charset="0"/>
              </a:defRPr>
            </a:lvl7pPr>
            <a:lvl8pPr marL="3429000" indent="-228600" defTabSz="457200" fontAlgn="base">
              <a:spcBef>
                <a:spcPct val="0"/>
              </a:spcBef>
              <a:spcAft>
                <a:spcPct val="0"/>
              </a:spcAft>
              <a:defRPr>
                <a:solidFill>
                  <a:schemeClr val="tx1"/>
                </a:solidFill>
                <a:latin typeface="Trebuchet MS" panose="020B0603020202020204" pitchFamily="34" charset="0"/>
              </a:defRPr>
            </a:lvl8pPr>
            <a:lvl9pPr marL="3886200" indent="-228600" defTabSz="457200" fontAlgn="base">
              <a:spcBef>
                <a:spcPct val="0"/>
              </a:spcBef>
              <a:spcAft>
                <a:spcPct val="0"/>
              </a:spcAft>
              <a:defRPr>
                <a:solidFill>
                  <a:schemeClr val="tx1"/>
                </a:solidFill>
                <a:latin typeface="Trebuchet MS" panose="020B0603020202020204" pitchFamily="34" charset="0"/>
              </a:defRPr>
            </a:lvl9pPr>
          </a:lstStyle>
          <a:p>
            <a:pPr fontAlgn="base">
              <a:spcBef>
                <a:spcPct val="0"/>
              </a:spcBef>
              <a:spcAft>
                <a:spcPct val="0"/>
              </a:spcAft>
            </a:pPr>
            <a:fld id="{9A0B1FF0-3374-4F2A-BE7A-663743247C27}" type="slidenum">
              <a:rPr lang="en-US" altLang="en-US" smtClean="0">
                <a:latin typeface="Garamond" panose="02020404030301010803" pitchFamily="18" charset="0"/>
              </a:rPr>
              <a:pPr fontAlgn="base">
                <a:spcBef>
                  <a:spcPct val="0"/>
                </a:spcBef>
                <a:spcAft>
                  <a:spcPct val="0"/>
                </a:spcAft>
              </a:pPr>
              <a:t>2</a:t>
            </a:fld>
            <a:endParaRPr lang="en-US" altLang="en-US">
              <a:latin typeface="Garamond" panose="02020404030301010803" pitchFamily="18"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Image Placeholder 1">
            <a:extLst>
              <a:ext uri="{FF2B5EF4-FFF2-40B4-BE49-F238E27FC236}">
                <a16:creationId xmlns:a16="http://schemas.microsoft.com/office/drawing/2014/main" id="{511F013C-E99A-41DF-9C38-2A36636B1E0C}"/>
              </a:ext>
            </a:extLst>
          </p:cNvPr>
          <p:cNvSpPr>
            <a:spLocks noGrp="1" noRot="1" noChangeAspect="1" noTextEdit="1"/>
          </p:cNvSpPr>
          <p:nvPr>
            <p:ph type="sldImg"/>
          </p:nvPr>
        </p:nvSpPr>
        <p:spPr bwMode="auto">
          <a:xfrm>
            <a:off x="1143000" y="685800"/>
            <a:ext cx="4572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627" name="Notes Placeholder 2">
            <a:extLst>
              <a:ext uri="{FF2B5EF4-FFF2-40B4-BE49-F238E27FC236}">
                <a16:creationId xmlns:a16="http://schemas.microsoft.com/office/drawing/2014/main" id="{FC48396D-389E-46E8-91BC-2CA82BAECB2D}"/>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26628" name="Slide Number Placeholder 3">
            <a:extLst>
              <a:ext uri="{FF2B5EF4-FFF2-40B4-BE49-F238E27FC236}">
                <a16:creationId xmlns:a16="http://schemas.microsoft.com/office/drawing/2014/main" id="{8A7627CF-2648-4CB4-873C-68789549257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rebuchet MS" panose="020B0603020202020204" pitchFamily="34" charset="0"/>
              </a:defRPr>
            </a:lvl1pPr>
            <a:lvl2pPr marL="742950" indent="-285750">
              <a:defRPr>
                <a:solidFill>
                  <a:schemeClr val="tx1"/>
                </a:solidFill>
                <a:latin typeface="Trebuchet MS" panose="020B0603020202020204" pitchFamily="34" charset="0"/>
              </a:defRPr>
            </a:lvl2pPr>
            <a:lvl3pPr marL="1143000" indent="-228600">
              <a:defRPr>
                <a:solidFill>
                  <a:schemeClr val="tx1"/>
                </a:solidFill>
                <a:latin typeface="Trebuchet MS" panose="020B0603020202020204" pitchFamily="34" charset="0"/>
              </a:defRPr>
            </a:lvl3pPr>
            <a:lvl4pPr marL="1600200" indent="-228600">
              <a:defRPr>
                <a:solidFill>
                  <a:schemeClr val="tx1"/>
                </a:solidFill>
                <a:latin typeface="Trebuchet MS" panose="020B0603020202020204" pitchFamily="34" charset="0"/>
              </a:defRPr>
            </a:lvl4pPr>
            <a:lvl5pPr marL="2057400" indent="-228600">
              <a:defRPr>
                <a:solidFill>
                  <a:schemeClr val="tx1"/>
                </a:solidFill>
                <a:latin typeface="Trebuchet MS" panose="020B0603020202020204" pitchFamily="34" charset="0"/>
              </a:defRPr>
            </a:lvl5pPr>
            <a:lvl6pPr marL="2514600" indent="-228600" defTabSz="457200" fontAlgn="base">
              <a:spcBef>
                <a:spcPct val="0"/>
              </a:spcBef>
              <a:spcAft>
                <a:spcPct val="0"/>
              </a:spcAft>
              <a:defRPr>
                <a:solidFill>
                  <a:schemeClr val="tx1"/>
                </a:solidFill>
                <a:latin typeface="Trebuchet MS" panose="020B0603020202020204" pitchFamily="34" charset="0"/>
              </a:defRPr>
            </a:lvl6pPr>
            <a:lvl7pPr marL="2971800" indent="-228600" defTabSz="457200" fontAlgn="base">
              <a:spcBef>
                <a:spcPct val="0"/>
              </a:spcBef>
              <a:spcAft>
                <a:spcPct val="0"/>
              </a:spcAft>
              <a:defRPr>
                <a:solidFill>
                  <a:schemeClr val="tx1"/>
                </a:solidFill>
                <a:latin typeface="Trebuchet MS" panose="020B0603020202020204" pitchFamily="34" charset="0"/>
              </a:defRPr>
            </a:lvl7pPr>
            <a:lvl8pPr marL="3429000" indent="-228600" defTabSz="457200" fontAlgn="base">
              <a:spcBef>
                <a:spcPct val="0"/>
              </a:spcBef>
              <a:spcAft>
                <a:spcPct val="0"/>
              </a:spcAft>
              <a:defRPr>
                <a:solidFill>
                  <a:schemeClr val="tx1"/>
                </a:solidFill>
                <a:latin typeface="Trebuchet MS" panose="020B0603020202020204" pitchFamily="34" charset="0"/>
              </a:defRPr>
            </a:lvl8pPr>
            <a:lvl9pPr marL="3886200" indent="-228600" defTabSz="457200" fontAlgn="base">
              <a:spcBef>
                <a:spcPct val="0"/>
              </a:spcBef>
              <a:spcAft>
                <a:spcPct val="0"/>
              </a:spcAft>
              <a:defRPr>
                <a:solidFill>
                  <a:schemeClr val="tx1"/>
                </a:solidFill>
                <a:latin typeface="Trebuchet MS" panose="020B0603020202020204" pitchFamily="34" charset="0"/>
              </a:defRPr>
            </a:lvl9pPr>
          </a:lstStyle>
          <a:p>
            <a:pPr fontAlgn="base">
              <a:spcBef>
                <a:spcPct val="0"/>
              </a:spcBef>
              <a:spcAft>
                <a:spcPct val="0"/>
              </a:spcAft>
            </a:pPr>
            <a:fld id="{56DAFB9C-AABC-424E-96EF-BACF4C71B03B}" type="slidenum">
              <a:rPr lang="en-US" altLang="en-US" smtClean="0">
                <a:latin typeface="Garamond" panose="02020404030301010803" pitchFamily="18" charset="0"/>
              </a:rPr>
              <a:pPr fontAlgn="base">
                <a:spcBef>
                  <a:spcPct val="0"/>
                </a:spcBef>
                <a:spcAft>
                  <a:spcPct val="0"/>
                </a:spcAft>
              </a:pPr>
              <a:t>4</a:t>
            </a:fld>
            <a:endParaRPr lang="en-US" altLang="en-US">
              <a:latin typeface="Garamond" panose="02020404030301010803" pitchFamily="18"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Slide Image Placeholder 1">
            <a:extLst>
              <a:ext uri="{FF2B5EF4-FFF2-40B4-BE49-F238E27FC236}">
                <a16:creationId xmlns:a16="http://schemas.microsoft.com/office/drawing/2014/main" id="{A8563719-E91A-4DA1-B2DD-FBFEB52EA301}"/>
              </a:ext>
            </a:extLst>
          </p:cNvPr>
          <p:cNvSpPr>
            <a:spLocks noGrp="1" noRot="1" noChangeAspect="1" noTextEdit="1"/>
          </p:cNvSpPr>
          <p:nvPr>
            <p:ph type="sldImg"/>
          </p:nvPr>
        </p:nvSpPr>
        <p:spPr bwMode="auto">
          <a:xfrm>
            <a:off x="1143000" y="685800"/>
            <a:ext cx="4572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675" name="Notes Placeholder 2">
            <a:extLst>
              <a:ext uri="{FF2B5EF4-FFF2-40B4-BE49-F238E27FC236}">
                <a16:creationId xmlns:a16="http://schemas.microsoft.com/office/drawing/2014/main" id="{3A5F929A-EBA2-45A5-A6F7-0D1521EC0FF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28676" name="Slide Number Placeholder 3">
            <a:extLst>
              <a:ext uri="{FF2B5EF4-FFF2-40B4-BE49-F238E27FC236}">
                <a16:creationId xmlns:a16="http://schemas.microsoft.com/office/drawing/2014/main" id="{A41C6761-F103-4031-A02F-3F717D4AAD96}"/>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rebuchet MS" panose="020B0603020202020204" pitchFamily="34" charset="0"/>
              </a:defRPr>
            </a:lvl1pPr>
            <a:lvl2pPr marL="742950" indent="-285750">
              <a:defRPr>
                <a:solidFill>
                  <a:schemeClr val="tx1"/>
                </a:solidFill>
                <a:latin typeface="Trebuchet MS" panose="020B0603020202020204" pitchFamily="34" charset="0"/>
              </a:defRPr>
            </a:lvl2pPr>
            <a:lvl3pPr marL="1143000" indent="-228600">
              <a:defRPr>
                <a:solidFill>
                  <a:schemeClr val="tx1"/>
                </a:solidFill>
                <a:latin typeface="Trebuchet MS" panose="020B0603020202020204" pitchFamily="34" charset="0"/>
              </a:defRPr>
            </a:lvl3pPr>
            <a:lvl4pPr marL="1600200" indent="-228600">
              <a:defRPr>
                <a:solidFill>
                  <a:schemeClr val="tx1"/>
                </a:solidFill>
                <a:latin typeface="Trebuchet MS" panose="020B0603020202020204" pitchFamily="34" charset="0"/>
              </a:defRPr>
            </a:lvl4pPr>
            <a:lvl5pPr marL="2057400" indent="-228600">
              <a:defRPr>
                <a:solidFill>
                  <a:schemeClr val="tx1"/>
                </a:solidFill>
                <a:latin typeface="Trebuchet MS" panose="020B0603020202020204" pitchFamily="34" charset="0"/>
              </a:defRPr>
            </a:lvl5pPr>
            <a:lvl6pPr marL="2514600" indent="-228600" defTabSz="457200" fontAlgn="base">
              <a:spcBef>
                <a:spcPct val="0"/>
              </a:spcBef>
              <a:spcAft>
                <a:spcPct val="0"/>
              </a:spcAft>
              <a:defRPr>
                <a:solidFill>
                  <a:schemeClr val="tx1"/>
                </a:solidFill>
                <a:latin typeface="Trebuchet MS" panose="020B0603020202020204" pitchFamily="34" charset="0"/>
              </a:defRPr>
            </a:lvl6pPr>
            <a:lvl7pPr marL="2971800" indent="-228600" defTabSz="457200" fontAlgn="base">
              <a:spcBef>
                <a:spcPct val="0"/>
              </a:spcBef>
              <a:spcAft>
                <a:spcPct val="0"/>
              </a:spcAft>
              <a:defRPr>
                <a:solidFill>
                  <a:schemeClr val="tx1"/>
                </a:solidFill>
                <a:latin typeface="Trebuchet MS" panose="020B0603020202020204" pitchFamily="34" charset="0"/>
              </a:defRPr>
            </a:lvl7pPr>
            <a:lvl8pPr marL="3429000" indent="-228600" defTabSz="457200" fontAlgn="base">
              <a:spcBef>
                <a:spcPct val="0"/>
              </a:spcBef>
              <a:spcAft>
                <a:spcPct val="0"/>
              </a:spcAft>
              <a:defRPr>
                <a:solidFill>
                  <a:schemeClr val="tx1"/>
                </a:solidFill>
                <a:latin typeface="Trebuchet MS" panose="020B0603020202020204" pitchFamily="34" charset="0"/>
              </a:defRPr>
            </a:lvl8pPr>
            <a:lvl9pPr marL="3886200" indent="-228600" defTabSz="457200" fontAlgn="base">
              <a:spcBef>
                <a:spcPct val="0"/>
              </a:spcBef>
              <a:spcAft>
                <a:spcPct val="0"/>
              </a:spcAft>
              <a:defRPr>
                <a:solidFill>
                  <a:schemeClr val="tx1"/>
                </a:solidFill>
                <a:latin typeface="Trebuchet MS" panose="020B0603020202020204" pitchFamily="34" charset="0"/>
              </a:defRPr>
            </a:lvl9pPr>
          </a:lstStyle>
          <a:p>
            <a:pPr fontAlgn="base">
              <a:spcBef>
                <a:spcPct val="0"/>
              </a:spcBef>
              <a:spcAft>
                <a:spcPct val="0"/>
              </a:spcAft>
            </a:pPr>
            <a:fld id="{0F8A074D-3D32-4B4F-A038-EEC903F20D03}" type="slidenum">
              <a:rPr lang="en-US" altLang="en-US" smtClean="0">
                <a:latin typeface="Garamond" panose="02020404030301010803" pitchFamily="18" charset="0"/>
              </a:rPr>
              <a:pPr fontAlgn="base">
                <a:spcBef>
                  <a:spcPct val="0"/>
                </a:spcBef>
                <a:spcAft>
                  <a:spcPct val="0"/>
                </a:spcAft>
              </a:pPr>
              <a:t>5</a:t>
            </a:fld>
            <a:endParaRPr lang="en-US" altLang="en-US">
              <a:latin typeface="Garamond" panose="02020404030301010803" pitchFamily="18"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Slide Image Placeholder 1">
            <a:extLst>
              <a:ext uri="{FF2B5EF4-FFF2-40B4-BE49-F238E27FC236}">
                <a16:creationId xmlns:a16="http://schemas.microsoft.com/office/drawing/2014/main" id="{8CDF513E-60DA-4587-A607-F07F23B32944}"/>
              </a:ext>
            </a:extLst>
          </p:cNvPr>
          <p:cNvSpPr>
            <a:spLocks noGrp="1" noRot="1" noChangeAspect="1" noTextEdit="1"/>
          </p:cNvSpPr>
          <p:nvPr>
            <p:ph type="sldImg"/>
          </p:nvPr>
        </p:nvSpPr>
        <p:spPr bwMode="auto">
          <a:xfrm>
            <a:off x="1143000" y="685800"/>
            <a:ext cx="4572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723" name="Notes Placeholder 2">
            <a:extLst>
              <a:ext uri="{FF2B5EF4-FFF2-40B4-BE49-F238E27FC236}">
                <a16:creationId xmlns:a16="http://schemas.microsoft.com/office/drawing/2014/main" id="{F419FD02-9140-4DF9-B650-C22DF8C0669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30724" name="Slide Number Placeholder 3">
            <a:extLst>
              <a:ext uri="{FF2B5EF4-FFF2-40B4-BE49-F238E27FC236}">
                <a16:creationId xmlns:a16="http://schemas.microsoft.com/office/drawing/2014/main" id="{739B4D9B-E4D1-4316-B943-0C93FE6FF3FE}"/>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rebuchet MS" panose="020B0603020202020204" pitchFamily="34" charset="0"/>
              </a:defRPr>
            </a:lvl1pPr>
            <a:lvl2pPr marL="742950" indent="-285750">
              <a:defRPr>
                <a:solidFill>
                  <a:schemeClr val="tx1"/>
                </a:solidFill>
                <a:latin typeface="Trebuchet MS" panose="020B0603020202020204" pitchFamily="34" charset="0"/>
              </a:defRPr>
            </a:lvl2pPr>
            <a:lvl3pPr marL="1143000" indent="-228600">
              <a:defRPr>
                <a:solidFill>
                  <a:schemeClr val="tx1"/>
                </a:solidFill>
                <a:latin typeface="Trebuchet MS" panose="020B0603020202020204" pitchFamily="34" charset="0"/>
              </a:defRPr>
            </a:lvl3pPr>
            <a:lvl4pPr marL="1600200" indent="-228600">
              <a:defRPr>
                <a:solidFill>
                  <a:schemeClr val="tx1"/>
                </a:solidFill>
                <a:latin typeface="Trebuchet MS" panose="020B0603020202020204" pitchFamily="34" charset="0"/>
              </a:defRPr>
            </a:lvl4pPr>
            <a:lvl5pPr marL="2057400" indent="-228600">
              <a:defRPr>
                <a:solidFill>
                  <a:schemeClr val="tx1"/>
                </a:solidFill>
                <a:latin typeface="Trebuchet MS" panose="020B0603020202020204" pitchFamily="34" charset="0"/>
              </a:defRPr>
            </a:lvl5pPr>
            <a:lvl6pPr marL="2514600" indent="-228600" defTabSz="457200" fontAlgn="base">
              <a:spcBef>
                <a:spcPct val="0"/>
              </a:spcBef>
              <a:spcAft>
                <a:spcPct val="0"/>
              </a:spcAft>
              <a:defRPr>
                <a:solidFill>
                  <a:schemeClr val="tx1"/>
                </a:solidFill>
                <a:latin typeface="Trebuchet MS" panose="020B0603020202020204" pitchFamily="34" charset="0"/>
              </a:defRPr>
            </a:lvl6pPr>
            <a:lvl7pPr marL="2971800" indent="-228600" defTabSz="457200" fontAlgn="base">
              <a:spcBef>
                <a:spcPct val="0"/>
              </a:spcBef>
              <a:spcAft>
                <a:spcPct val="0"/>
              </a:spcAft>
              <a:defRPr>
                <a:solidFill>
                  <a:schemeClr val="tx1"/>
                </a:solidFill>
                <a:latin typeface="Trebuchet MS" panose="020B0603020202020204" pitchFamily="34" charset="0"/>
              </a:defRPr>
            </a:lvl7pPr>
            <a:lvl8pPr marL="3429000" indent="-228600" defTabSz="457200" fontAlgn="base">
              <a:spcBef>
                <a:spcPct val="0"/>
              </a:spcBef>
              <a:spcAft>
                <a:spcPct val="0"/>
              </a:spcAft>
              <a:defRPr>
                <a:solidFill>
                  <a:schemeClr val="tx1"/>
                </a:solidFill>
                <a:latin typeface="Trebuchet MS" panose="020B0603020202020204" pitchFamily="34" charset="0"/>
              </a:defRPr>
            </a:lvl8pPr>
            <a:lvl9pPr marL="3886200" indent="-228600" defTabSz="457200" fontAlgn="base">
              <a:spcBef>
                <a:spcPct val="0"/>
              </a:spcBef>
              <a:spcAft>
                <a:spcPct val="0"/>
              </a:spcAft>
              <a:defRPr>
                <a:solidFill>
                  <a:schemeClr val="tx1"/>
                </a:solidFill>
                <a:latin typeface="Trebuchet MS" panose="020B0603020202020204" pitchFamily="34" charset="0"/>
              </a:defRPr>
            </a:lvl9pPr>
          </a:lstStyle>
          <a:p>
            <a:pPr fontAlgn="base">
              <a:spcBef>
                <a:spcPct val="0"/>
              </a:spcBef>
              <a:spcAft>
                <a:spcPct val="0"/>
              </a:spcAft>
            </a:pPr>
            <a:fld id="{462D7EBF-1ECA-44DB-B85D-37E458A19866}" type="slidenum">
              <a:rPr lang="en-US" altLang="en-US" smtClean="0">
                <a:latin typeface="Garamond" panose="02020404030301010803" pitchFamily="18" charset="0"/>
              </a:rPr>
              <a:pPr fontAlgn="base">
                <a:spcBef>
                  <a:spcPct val="0"/>
                </a:spcBef>
                <a:spcAft>
                  <a:spcPct val="0"/>
                </a:spcAft>
              </a:pPr>
              <a:t>6</a:t>
            </a:fld>
            <a:endParaRPr lang="en-US" altLang="en-US">
              <a:latin typeface="Garamond" panose="02020404030301010803" pitchFamily="18"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17713" y="58738"/>
            <a:ext cx="3011487" cy="225742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2B3A19F5-7561-4C75-9495-547E1BEB92DF}" type="slidenum">
              <a:rPr lang="en-US" smtClean="0"/>
              <a:pPr>
                <a:defRPr/>
              </a:pPr>
              <a:t>7</a:t>
            </a:fld>
            <a:endParaRPr lang="en-US"/>
          </a:p>
        </p:txBody>
      </p:sp>
    </p:spTree>
    <p:extLst>
      <p:ext uri="{BB962C8B-B14F-4D97-AF65-F5344CB8AC3E}">
        <p14:creationId xmlns:p14="http://schemas.microsoft.com/office/powerpoint/2010/main" val="19881156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1E7C4A2D-666D-4789-A2E0-31D96E5C9403}"/>
              </a:ext>
            </a:extLst>
          </p:cNvPr>
          <p:cNvSpPr>
            <a:spLocks noGrp="1" noChangeArrowheads="1"/>
          </p:cNvSpPr>
          <p:nvPr>
            <p:ph type="hdr" sz="quarter"/>
          </p:nvPr>
        </p:nvSpPr>
        <p:spPr>
          <a:ln/>
        </p:spPr>
        <p:txBody>
          <a:bodyPr/>
          <a:lstStyle/>
          <a:p>
            <a:r>
              <a:rPr lang="en-US" altLang="en-US"/>
              <a:t>Children of God: Love</a:t>
            </a:r>
          </a:p>
        </p:txBody>
      </p:sp>
      <p:sp>
        <p:nvSpPr>
          <p:cNvPr id="5" name="Rectangle 3">
            <a:extLst>
              <a:ext uri="{FF2B5EF4-FFF2-40B4-BE49-F238E27FC236}">
                <a16:creationId xmlns:a16="http://schemas.microsoft.com/office/drawing/2014/main" id="{8118E2FA-8DF4-47AB-80D3-F07A325019AD}"/>
              </a:ext>
            </a:extLst>
          </p:cNvPr>
          <p:cNvSpPr>
            <a:spLocks noGrp="1" noChangeArrowheads="1"/>
          </p:cNvSpPr>
          <p:nvPr>
            <p:ph type="dt" idx="1"/>
          </p:nvPr>
        </p:nvSpPr>
        <p:spPr>
          <a:ln/>
        </p:spPr>
        <p:txBody>
          <a:bodyPr/>
          <a:lstStyle/>
          <a:p>
            <a:r>
              <a:rPr lang="en-US" altLang="en-US"/>
              <a:t>6/29/14</a:t>
            </a:r>
          </a:p>
        </p:txBody>
      </p:sp>
      <p:sp>
        <p:nvSpPr>
          <p:cNvPr id="6" name="Rectangle 6">
            <a:extLst>
              <a:ext uri="{FF2B5EF4-FFF2-40B4-BE49-F238E27FC236}">
                <a16:creationId xmlns:a16="http://schemas.microsoft.com/office/drawing/2014/main" id="{57B9303B-7E60-4D4E-8903-15D6C06D7A40}"/>
              </a:ext>
            </a:extLst>
          </p:cNvPr>
          <p:cNvSpPr>
            <a:spLocks noGrp="1" noChangeArrowheads="1"/>
          </p:cNvSpPr>
          <p:nvPr>
            <p:ph type="ftr" sz="quarter" idx="4"/>
          </p:nvPr>
        </p:nvSpPr>
        <p:spPr>
          <a:ln/>
        </p:spPr>
        <p:txBody>
          <a:bodyPr/>
          <a:lstStyle/>
          <a:p>
            <a:r>
              <a:rPr lang="en-US" altLang="en-US"/>
              <a:t>Marrtown Road church of Christ</a:t>
            </a:r>
          </a:p>
        </p:txBody>
      </p:sp>
      <p:sp>
        <p:nvSpPr>
          <p:cNvPr id="7" name="Rectangle 7">
            <a:extLst>
              <a:ext uri="{FF2B5EF4-FFF2-40B4-BE49-F238E27FC236}">
                <a16:creationId xmlns:a16="http://schemas.microsoft.com/office/drawing/2014/main" id="{E353278C-CD9E-4C3C-8464-DF3A0B6057B4}"/>
              </a:ext>
            </a:extLst>
          </p:cNvPr>
          <p:cNvSpPr>
            <a:spLocks noGrp="1" noChangeArrowheads="1"/>
          </p:cNvSpPr>
          <p:nvPr>
            <p:ph type="sldNum" sz="quarter" idx="5"/>
          </p:nvPr>
        </p:nvSpPr>
        <p:spPr>
          <a:ln/>
        </p:spPr>
        <p:txBody>
          <a:bodyPr/>
          <a:lstStyle/>
          <a:p>
            <a:fld id="{8D7BE3E2-B02F-4F74-9F7F-D7598C903545}" type="slidenum">
              <a:rPr lang="en-US" altLang="en-US"/>
              <a:pPr/>
              <a:t>24</a:t>
            </a:fld>
            <a:endParaRPr lang="en-US" altLang="en-US"/>
          </a:p>
        </p:txBody>
      </p:sp>
      <p:sp>
        <p:nvSpPr>
          <p:cNvPr id="45058" name="Rectangle 2">
            <a:extLst>
              <a:ext uri="{FF2B5EF4-FFF2-40B4-BE49-F238E27FC236}">
                <a16:creationId xmlns:a16="http://schemas.microsoft.com/office/drawing/2014/main" id="{08AFD8AC-6200-42B8-A1FC-88FB017DA101}"/>
              </a:ext>
            </a:extLst>
          </p:cNvPr>
          <p:cNvSpPr>
            <a:spLocks noGrp="1" noRot="1" noChangeAspect="1" noChangeArrowheads="1" noTextEdit="1"/>
          </p:cNvSpPr>
          <p:nvPr>
            <p:ph type="sldImg"/>
          </p:nvPr>
        </p:nvSpPr>
        <p:spPr>
          <a:xfrm>
            <a:off x="1143000" y="685800"/>
            <a:ext cx="4572000" cy="3429000"/>
          </a:xfrm>
          <a:ln/>
        </p:spPr>
      </p:sp>
      <p:sp>
        <p:nvSpPr>
          <p:cNvPr id="45059" name="Rectangle 3">
            <a:extLst>
              <a:ext uri="{FF2B5EF4-FFF2-40B4-BE49-F238E27FC236}">
                <a16:creationId xmlns:a16="http://schemas.microsoft.com/office/drawing/2014/main" id="{C9E4BC3D-A666-494C-A014-70F121F13403}"/>
              </a:ext>
            </a:extLst>
          </p:cNvPr>
          <p:cNvSpPr>
            <a:spLocks noGrp="1" noChangeArrowheads="1"/>
          </p:cNvSpPr>
          <p:nvPr>
            <p:ph type="body" idx="1"/>
          </p:nvPr>
        </p:nvSpPr>
        <p:spPr/>
        <p:txBody>
          <a:bodyPr/>
          <a:lstStyle/>
          <a:p>
            <a:endParaRPr lang="en-US"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notice the word play involves different Greek words that is lost in English….  Why is this important?</a:t>
            </a:r>
          </a:p>
        </p:txBody>
      </p:sp>
      <p:sp>
        <p:nvSpPr>
          <p:cNvPr id="4" name="Header Placeholder 3"/>
          <p:cNvSpPr>
            <a:spLocks noGrp="1"/>
          </p:cNvSpPr>
          <p:nvPr>
            <p:ph type="hdr" sz="quarter"/>
          </p:nvPr>
        </p:nvSpPr>
        <p:spPr/>
        <p:txBody>
          <a:bodyPr/>
          <a:lstStyle/>
          <a:p>
            <a:r>
              <a:rPr lang="en-US" altLang="en-US"/>
              <a:t>Children of God: Love</a:t>
            </a:r>
          </a:p>
        </p:txBody>
      </p:sp>
      <p:sp>
        <p:nvSpPr>
          <p:cNvPr id="5" name="Date Placeholder 4"/>
          <p:cNvSpPr>
            <a:spLocks noGrp="1"/>
          </p:cNvSpPr>
          <p:nvPr>
            <p:ph type="dt" idx="1"/>
          </p:nvPr>
        </p:nvSpPr>
        <p:spPr/>
        <p:txBody>
          <a:bodyPr/>
          <a:lstStyle/>
          <a:p>
            <a:r>
              <a:rPr lang="en-US" altLang="en-US"/>
              <a:t>6/29/14</a:t>
            </a:r>
          </a:p>
        </p:txBody>
      </p:sp>
      <p:sp>
        <p:nvSpPr>
          <p:cNvPr id="6" name="Footer Placeholder 5"/>
          <p:cNvSpPr>
            <a:spLocks noGrp="1"/>
          </p:cNvSpPr>
          <p:nvPr>
            <p:ph type="ftr" sz="quarter" idx="4"/>
          </p:nvPr>
        </p:nvSpPr>
        <p:spPr/>
        <p:txBody>
          <a:bodyPr/>
          <a:lstStyle/>
          <a:p>
            <a:r>
              <a:rPr lang="en-US" altLang="en-US"/>
              <a:t>Marrtown Road church of Christ</a:t>
            </a:r>
          </a:p>
        </p:txBody>
      </p:sp>
      <p:sp>
        <p:nvSpPr>
          <p:cNvPr id="7" name="Slide Number Placeholder 6"/>
          <p:cNvSpPr>
            <a:spLocks noGrp="1"/>
          </p:cNvSpPr>
          <p:nvPr>
            <p:ph type="sldNum" sz="quarter" idx="5"/>
          </p:nvPr>
        </p:nvSpPr>
        <p:spPr/>
        <p:txBody>
          <a:bodyPr/>
          <a:lstStyle/>
          <a:p>
            <a:fld id="{F5BF1307-27E8-4BA1-9409-37DDF4F53D35}" type="slidenum">
              <a:rPr lang="en-US" altLang="en-US" smtClean="0"/>
              <a:pPr/>
              <a:t>25</a:t>
            </a:fld>
            <a:endParaRPr lang="en-US" altLang="en-US"/>
          </a:p>
        </p:txBody>
      </p:sp>
    </p:spTree>
    <p:extLst>
      <p:ext uri="{BB962C8B-B14F-4D97-AF65-F5344CB8AC3E}">
        <p14:creationId xmlns:p14="http://schemas.microsoft.com/office/powerpoint/2010/main" val="17593250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A65195EC-5B20-4AC2-B423-F964A6DF62AA}"/>
              </a:ext>
            </a:extLst>
          </p:cNvPr>
          <p:cNvSpPr>
            <a:spLocks noGrp="1" noChangeArrowheads="1"/>
          </p:cNvSpPr>
          <p:nvPr>
            <p:ph type="ctrTitle" sz="quarter"/>
          </p:nvPr>
        </p:nvSpPr>
        <p:spPr>
          <a:xfrm>
            <a:off x="685800" y="1997077"/>
            <a:ext cx="7772400" cy="1431925"/>
          </a:xfrm>
        </p:spPr>
        <p:txBody>
          <a:bodyPr anchor="b" anchorCtr="1"/>
          <a:lstStyle>
            <a:lvl1pPr algn="ctr">
              <a:defRPr/>
            </a:lvl1pPr>
          </a:lstStyle>
          <a:p>
            <a:pPr lvl="0"/>
            <a:r>
              <a:rPr lang="en-US" altLang="en-US" noProof="0"/>
              <a:t>Click to edit Master title style</a:t>
            </a:r>
          </a:p>
        </p:txBody>
      </p:sp>
      <p:sp>
        <p:nvSpPr>
          <p:cNvPr id="27651" name="Rectangle 3">
            <a:extLst>
              <a:ext uri="{FF2B5EF4-FFF2-40B4-BE49-F238E27FC236}">
                <a16:creationId xmlns:a16="http://schemas.microsoft.com/office/drawing/2014/main" id="{71C32175-38C3-42D0-A3E0-1CFB00C1A1AD}"/>
              </a:ext>
            </a:extLst>
          </p:cNvPr>
          <p:cNvSpPr>
            <a:spLocks noGrp="1" noChangeArrowheads="1"/>
          </p:cNvSpPr>
          <p:nvPr>
            <p:ph type="subTitle" sz="quarter" idx="1"/>
          </p:nvPr>
        </p:nvSpPr>
        <p:spPr>
          <a:xfrm>
            <a:off x="1371600" y="3886200"/>
            <a:ext cx="6400800" cy="1752600"/>
          </a:xfrm>
        </p:spPr>
        <p:txBody>
          <a:bodyPr/>
          <a:lstStyle>
            <a:lvl1pPr marL="0" indent="0" algn="ctr">
              <a:buFontTx/>
              <a:buNone/>
              <a:defRPr/>
            </a:lvl1pPr>
          </a:lstStyle>
          <a:p>
            <a:pPr lvl="0"/>
            <a:r>
              <a:rPr lang="en-US" altLang="en-US" noProof="0"/>
              <a:t>Click to edit Master subtitle style</a:t>
            </a:r>
          </a:p>
        </p:txBody>
      </p:sp>
      <p:sp>
        <p:nvSpPr>
          <p:cNvPr id="27652" name="Freeform 4">
            <a:extLst>
              <a:ext uri="{FF2B5EF4-FFF2-40B4-BE49-F238E27FC236}">
                <a16:creationId xmlns:a16="http://schemas.microsoft.com/office/drawing/2014/main" id="{316B0C3B-CA8F-469B-ABAB-8B5D1CAFCBFF}"/>
              </a:ext>
            </a:extLst>
          </p:cNvPr>
          <p:cNvSpPr>
            <a:spLocks/>
          </p:cNvSpPr>
          <p:nvPr/>
        </p:nvSpPr>
        <p:spPr bwMode="auto">
          <a:xfrm>
            <a:off x="285750" y="2803525"/>
            <a:ext cx="1588" cy="3035300"/>
          </a:xfrm>
          <a:custGeom>
            <a:avLst/>
            <a:gdLst>
              <a:gd name="T0" fmla="*/ 0 h 1912"/>
              <a:gd name="T1" fmla="*/ 6 h 1912"/>
              <a:gd name="T2" fmla="*/ 6 h 1912"/>
              <a:gd name="T3" fmla="*/ 60 h 1912"/>
              <a:gd name="T4" fmla="*/ 1912 h 1912"/>
              <a:gd name="T5" fmla="*/ 1912 h 1912"/>
              <a:gd name="T6" fmla="*/ 0 h 1912"/>
              <a:gd name="T7" fmla="*/ 0 h 1912"/>
            </a:gdLst>
            <a:ahLst/>
            <a:cxnLst>
              <a:cxn ang="0">
                <a:pos x="0" y="T0"/>
              </a:cxn>
              <a:cxn ang="0">
                <a:pos x="0" y="T1"/>
              </a:cxn>
              <a:cxn ang="0">
                <a:pos x="0" y="T2"/>
              </a:cxn>
              <a:cxn ang="0">
                <a:pos x="0" y="T3"/>
              </a:cxn>
              <a:cxn ang="0">
                <a:pos x="0" y="T4"/>
              </a:cxn>
              <a:cxn ang="0">
                <a:pos x="0" y="T5"/>
              </a:cxn>
              <a:cxn ang="0">
                <a:pos x="0" y="T6"/>
              </a:cxn>
              <a:cxn ang="0">
                <a:pos x="0" y="T7"/>
              </a:cxn>
            </a:cxnLst>
            <a:rect l="0" t="0" r="r" b="b"/>
            <a:pathLst>
              <a:path h="1912">
                <a:moveTo>
                  <a:pt x="0" y="0"/>
                </a:moveTo>
                <a:lnTo>
                  <a:pt x="0" y="6"/>
                </a:lnTo>
                <a:lnTo>
                  <a:pt x="0" y="6"/>
                </a:lnTo>
                <a:lnTo>
                  <a:pt x="0" y="60"/>
                </a:lnTo>
                <a:lnTo>
                  <a:pt x="0" y="1912"/>
                </a:lnTo>
                <a:lnTo>
                  <a:pt x="0" y="1912"/>
                </a:lnTo>
                <a:lnTo>
                  <a:pt x="0" y="0"/>
                </a:lnTo>
                <a:lnTo>
                  <a:pt x="0" y="0"/>
                </a:lnTo>
                <a:close/>
              </a:path>
            </a:pathLst>
          </a:custGeom>
          <a:solidFill>
            <a:srgbClr val="6BB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600"/>
          </a:p>
        </p:txBody>
      </p:sp>
      <p:sp>
        <p:nvSpPr>
          <p:cNvPr id="27653" name="Rectangle 5">
            <a:extLst>
              <a:ext uri="{FF2B5EF4-FFF2-40B4-BE49-F238E27FC236}">
                <a16:creationId xmlns:a16="http://schemas.microsoft.com/office/drawing/2014/main" id="{0C2B1B1A-241E-430E-BDBC-5D428F7D8F96}"/>
              </a:ext>
            </a:extLst>
          </p:cNvPr>
          <p:cNvSpPr>
            <a:spLocks noGrp="1" noChangeArrowheads="1"/>
          </p:cNvSpPr>
          <p:nvPr>
            <p:ph type="ftr" sz="quarter" idx="3"/>
          </p:nvPr>
        </p:nvSpPr>
        <p:spPr/>
        <p:txBody>
          <a:bodyPr/>
          <a:lstStyle>
            <a:lvl1pPr>
              <a:defRPr/>
            </a:lvl1pPr>
          </a:lstStyle>
          <a:p>
            <a:endParaRPr lang="en-US" altLang="en-US"/>
          </a:p>
        </p:txBody>
      </p:sp>
      <p:sp>
        <p:nvSpPr>
          <p:cNvPr id="27654" name="Rectangle 6">
            <a:extLst>
              <a:ext uri="{FF2B5EF4-FFF2-40B4-BE49-F238E27FC236}">
                <a16:creationId xmlns:a16="http://schemas.microsoft.com/office/drawing/2014/main" id="{213E7DCE-DA05-47B3-85C3-E12ADCE9A199}"/>
              </a:ext>
            </a:extLst>
          </p:cNvPr>
          <p:cNvSpPr>
            <a:spLocks noGrp="1" noChangeArrowheads="1"/>
          </p:cNvSpPr>
          <p:nvPr>
            <p:ph type="sldNum" sz="quarter" idx="4"/>
          </p:nvPr>
        </p:nvSpPr>
        <p:spPr/>
        <p:txBody>
          <a:bodyPr/>
          <a:lstStyle>
            <a:lvl1pPr>
              <a:defRPr/>
            </a:lvl1pPr>
          </a:lstStyle>
          <a:p>
            <a:fld id="{F31A9A98-7C20-4B92-AF77-D4EE7B0107F4}" type="slidenum">
              <a:rPr lang="en-US" altLang="en-US"/>
              <a:pPr/>
              <a:t>‹#›</a:t>
            </a:fld>
            <a:endParaRPr lang="en-US" altLang="en-US"/>
          </a:p>
        </p:txBody>
      </p:sp>
      <p:sp>
        <p:nvSpPr>
          <p:cNvPr id="27655" name="Rectangle 7">
            <a:extLst>
              <a:ext uri="{FF2B5EF4-FFF2-40B4-BE49-F238E27FC236}">
                <a16:creationId xmlns:a16="http://schemas.microsoft.com/office/drawing/2014/main" id="{019B99A2-63A5-48AF-8A1D-160540B63F7E}"/>
              </a:ext>
            </a:extLst>
          </p:cNvPr>
          <p:cNvSpPr>
            <a:spLocks noGrp="1" noChangeArrowheads="1"/>
          </p:cNvSpPr>
          <p:nvPr>
            <p:ph type="dt" sz="quarter" idx="2"/>
          </p:nvPr>
        </p:nvSpPr>
        <p:spPr/>
        <p:txBody>
          <a:bodyPr/>
          <a:lstStyle>
            <a:lvl1pPr>
              <a:defRPr/>
            </a:lvl1pPr>
          </a:lstStyle>
          <a:p>
            <a:endParaRPr lang="en-US" altLang="en-US"/>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0592CF-4278-4454-B29B-53343A2F3BF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5FF9EBF-3EAD-4643-9885-DB6223E205B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9161528-459B-4C6E-9633-46367CD3CDE4}"/>
              </a:ext>
            </a:extLst>
          </p:cNvPr>
          <p:cNvSpPr>
            <a:spLocks noGrp="1"/>
          </p:cNvSpPr>
          <p:nvPr>
            <p:ph type="dt" sz="half" idx="10"/>
          </p:nvPr>
        </p:nvSpPr>
        <p:spPr/>
        <p:txBody>
          <a:bodyPr/>
          <a:lstStyle>
            <a:lvl1pPr>
              <a:defRPr/>
            </a:lvl1pPr>
          </a:lstStyle>
          <a:p>
            <a:endParaRPr lang="en-US" altLang="en-US"/>
          </a:p>
        </p:txBody>
      </p:sp>
      <p:sp>
        <p:nvSpPr>
          <p:cNvPr id="5" name="Footer Placeholder 4">
            <a:extLst>
              <a:ext uri="{FF2B5EF4-FFF2-40B4-BE49-F238E27FC236}">
                <a16:creationId xmlns:a16="http://schemas.microsoft.com/office/drawing/2014/main" id="{C78816E5-E580-46A3-8A18-DD53A63F1BBC}"/>
              </a:ext>
            </a:extLst>
          </p:cNvPr>
          <p:cNvSpPr>
            <a:spLocks noGrp="1"/>
          </p:cNvSpPr>
          <p:nvPr>
            <p:ph type="ftr" sz="quarter" idx="11"/>
          </p:nvPr>
        </p:nvSpPr>
        <p:spPr/>
        <p:txBody>
          <a:bodyPr/>
          <a:lstStyle>
            <a:lvl1pPr>
              <a:defRPr/>
            </a:lvl1pPr>
          </a:lstStyle>
          <a:p>
            <a:endParaRPr lang="en-US" altLang="en-US"/>
          </a:p>
        </p:txBody>
      </p:sp>
      <p:sp>
        <p:nvSpPr>
          <p:cNvPr id="6" name="Slide Number Placeholder 5">
            <a:extLst>
              <a:ext uri="{FF2B5EF4-FFF2-40B4-BE49-F238E27FC236}">
                <a16:creationId xmlns:a16="http://schemas.microsoft.com/office/drawing/2014/main" id="{616A2D6C-1B5F-4D07-8EB9-D55C73D3B0AA}"/>
              </a:ext>
            </a:extLst>
          </p:cNvPr>
          <p:cNvSpPr>
            <a:spLocks noGrp="1"/>
          </p:cNvSpPr>
          <p:nvPr>
            <p:ph type="sldNum" sz="quarter" idx="12"/>
          </p:nvPr>
        </p:nvSpPr>
        <p:spPr/>
        <p:txBody>
          <a:bodyPr/>
          <a:lstStyle>
            <a:lvl1pPr>
              <a:defRPr/>
            </a:lvl1pPr>
          </a:lstStyle>
          <a:p>
            <a:fld id="{42B03E84-43A4-4F89-A745-35CB5FB232F5}" type="slidenum">
              <a:rPr lang="en-US" altLang="en-US"/>
              <a:pPr/>
              <a:t>‹#›</a:t>
            </a:fld>
            <a:endParaRPr lang="en-US" altLang="en-US"/>
          </a:p>
        </p:txBody>
      </p:sp>
    </p:spTree>
    <p:extLst>
      <p:ext uri="{BB962C8B-B14F-4D97-AF65-F5344CB8AC3E}">
        <p14:creationId xmlns:p14="http://schemas.microsoft.com/office/powerpoint/2010/main" val="155719354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75A1FF8-A409-4EB0-BCA4-167711CD1650}"/>
              </a:ext>
            </a:extLst>
          </p:cNvPr>
          <p:cNvSpPr>
            <a:spLocks noGrp="1"/>
          </p:cNvSpPr>
          <p:nvPr>
            <p:ph type="title" orient="vert"/>
          </p:nvPr>
        </p:nvSpPr>
        <p:spPr>
          <a:xfrm>
            <a:off x="6629400" y="292100"/>
            <a:ext cx="2057400" cy="5727700"/>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B29D2B1-DC8D-45DC-8C0B-81CA356131CD}"/>
              </a:ext>
            </a:extLst>
          </p:cNvPr>
          <p:cNvSpPr>
            <a:spLocks noGrp="1"/>
          </p:cNvSpPr>
          <p:nvPr>
            <p:ph type="body" orient="vert" idx="1"/>
          </p:nvPr>
        </p:nvSpPr>
        <p:spPr>
          <a:xfrm>
            <a:off x="457200" y="292100"/>
            <a:ext cx="6019800" cy="57277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E14B51A-D828-4034-A5B4-BA5049469217}"/>
              </a:ext>
            </a:extLst>
          </p:cNvPr>
          <p:cNvSpPr>
            <a:spLocks noGrp="1"/>
          </p:cNvSpPr>
          <p:nvPr>
            <p:ph type="dt" sz="half" idx="10"/>
          </p:nvPr>
        </p:nvSpPr>
        <p:spPr/>
        <p:txBody>
          <a:bodyPr/>
          <a:lstStyle>
            <a:lvl1pPr>
              <a:defRPr/>
            </a:lvl1pPr>
          </a:lstStyle>
          <a:p>
            <a:endParaRPr lang="en-US" altLang="en-US"/>
          </a:p>
        </p:txBody>
      </p:sp>
      <p:sp>
        <p:nvSpPr>
          <p:cNvPr id="5" name="Footer Placeholder 4">
            <a:extLst>
              <a:ext uri="{FF2B5EF4-FFF2-40B4-BE49-F238E27FC236}">
                <a16:creationId xmlns:a16="http://schemas.microsoft.com/office/drawing/2014/main" id="{9C66CAD9-6507-44A7-A5BC-B4B514B912DE}"/>
              </a:ext>
            </a:extLst>
          </p:cNvPr>
          <p:cNvSpPr>
            <a:spLocks noGrp="1"/>
          </p:cNvSpPr>
          <p:nvPr>
            <p:ph type="ftr" sz="quarter" idx="11"/>
          </p:nvPr>
        </p:nvSpPr>
        <p:spPr/>
        <p:txBody>
          <a:bodyPr/>
          <a:lstStyle>
            <a:lvl1pPr>
              <a:defRPr/>
            </a:lvl1pPr>
          </a:lstStyle>
          <a:p>
            <a:endParaRPr lang="en-US" altLang="en-US"/>
          </a:p>
        </p:txBody>
      </p:sp>
      <p:sp>
        <p:nvSpPr>
          <p:cNvPr id="6" name="Slide Number Placeholder 5">
            <a:extLst>
              <a:ext uri="{FF2B5EF4-FFF2-40B4-BE49-F238E27FC236}">
                <a16:creationId xmlns:a16="http://schemas.microsoft.com/office/drawing/2014/main" id="{D21E252B-43AE-46C6-94E3-60631C4CCD6C}"/>
              </a:ext>
            </a:extLst>
          </p:cNvPr>
          <p:cNvSpPr>
            <a:spLocks noGrp="1"/>
          </p:cNvSpPr>
          <p:nvPr>
            <p:ph type="sldNum" sz="quarter" idx="12"/>
          </p:nvPr>
        </p:nvSpPr>
        <p:spPr/>
        <p:txBody>
          <a:bodyPr/>
          <a:lstStyle>
            <a:lvl1pPr>
              <a:defRPr/>
            </a:lvl1pPr>
          </a:lstStyle>
          <a:p>
            <a:fld id="{CB9B73EC-D1DF-4492-BBAA-EC1A6F2E3498}" type="slidenum">
              <a:rPr lang="en-US" altLang="en-US"/>
              <a:pPr/>
              <a:t>‹#›</a:t>
            </a:fld>
            <a:endParaRPr lang="en-US" altLang="en-US"/>
          </a:p>
        </p:txBody>
      </p:sp>
    </p:spTree>
    <p:extLst>
      <p:ext uri="{BB962C8B-B14F-4D97-AF65-F5344CB8AC3E}">
        <p14:creationId xmlns:p14="http://schemas.microsoft.com/office/powerpoint/2010/main" val="8100204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4F5037-5EC9-479B-BD49-AF5F1CB5D78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9E48583-CE58-4ADE-8F32-4DC2A464936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51B7042-14E2-406C-BAC8-7647A24373EE}"/>
              </a:ext>
            </a:extLst>
          </p:cNvPr>
          <p:cNvSpPr>
            <a:spLocks noGrp="1"/>
          </p:cNvSpPr>
          <p:nvPr>
            <p:ph type="dt" sz="half" idx="10"/>
          </p:nvPr>
        </p:nvSpPr>
        <p:spPr/>
        <p:txBody>
          <a:bodyPr/>
          <a:lstStyle>
            <a:lvl1pPr>
              <a:defRPr/>
            </a:lvl1pPr>
          </a:lstStyle>
          <a:p>
            <a:endParaRPr lang="en-US" altLang="en-US"/>
          </a:p>
        </p:txBody>
      </p:sp>
      <p:sp>
        <p:nvSpPr>
          <p:cNvPr id="5" name="Footer Placeholder 4">
            <a:extLst>
              <a:ext uri="{FF2B5EF4-FFF2-40B4-BE49-F238E27FC236}">
                <a16:creationId xmlns:a16="http://schemas.microsoft.com/office/drawing/2014/main" id="{51AAB906-955E-4A63-9A0A-923F2F9537ED}"/>
              </a:ext>
            </a:extLst>
          </p:cNvPr>
          <p:cNvSpPr>
            <a:spLocks noGrp="1"/>
          </p:cNvSpPr>
          <p:nvPr>
            <p:ph type="ftr" sz="quarter" idx="11"/>
          </p:nvPr>
        </p:nvSpPr>
        <p:spPr/>
        <p:txBody>
          <a:bodyPr/>
          <a:lstStyle>
            <a:lvl1pPr>
              <a:defRPr/>
            </a:lvl1pPr>
          </a:lstStyle>
          <a:p>
            <a:endParaRPr lang="en-US" altLang="en-US"/>
          </a:p>
        </p:txBody>
      </p:sp>
      <p:sp>
        <p:nvSpPr>
          <p:cNvPr id="6" name="Slide Number Placeholder 5">
            <a:extLst>
              <a:ext uri="{FF2B5EF4-FFF2-40B4-BE49-F238E27FC236}">
                <a16:creationId xmlns:a16="http://schemas.microsoft.com/office/drawing/2014/main" id="{1040C6E5-CFEB-4C3C-BC1D-4F00F6D6149C}"/>
              </a:ext>
            </a:extLst>
          </p:cNvPr>
          <p:cNvSpPr>
            <a:spLocks noGrp="1"/>
          </p:cNvSpPr>
          <p:nvPr>
            <p:ph type="sldNum" sz="quarter" idx="12"/>
          </p:nvPr>
        </p:nvSpPr>
        <p:spPr/>
        <p:txBody>
          <a:bodyPr/>
          <a:lstStyle>
            <a:lvl1pPr>
              <a:defRPr/>
            </a:lvl1pPr>
          </a:lstStyle>
          <a:p>
            <a:fld id="{2CFB73FA-2948-4F55-BFF2-1B6CE65F1611}" type="slidenum">
              <a:rPr lang="en-US" altLang="en-US"/>
              <a:pPr/>
              <a:t>‹#›</a:t>
            </a:fld>
            <a:endParaRPr lang="en-US" altLang="en-US"/>
          </a:p>
        </p:txBody>
      </p:sp>
    </p:spTree>
    <p:extLst>
      <p:ext uri="{BB962C8B-B14F-4D97-AF65-F5344CB8AC3E}">
        <p14:creationId xmlns:p14="http://schemas.microsoft.com/office/powerpoint/2010/main" val="128203521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40479A-2A97-4B44-8F47-453C1903EF01}"/>
              </a:ext>
            </a:extLst>
          </p:cNvPr>
          <p:cNvSpPr>
            <a:spLocks noGrp="1"/>
          </p:cNvSpPr>
          <p:nvPr>
            <p:ph type="title"/>
          </p:nvPr>
        </p:nvSpPr>
        <p:spPr>
          <a:xfrm>
            <a:off x="623888" y="1709740"/>
            <a:ext cx="78867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2A4F2FD-651D-4363-A367-562C774F9015}"/>
              </a:ext>
            </a:extLst>
          </p:cNvPr>
          <p:cNvSpPr>
            <a:spLocks noGrp="1"/>
          </p:cNvSpPr>
          <p:nvPr>
            <p:ph type="body" idx="1"/>
          </p:nvPr>
        </p:nvSpPr>
        <p:spPr>
          <a:xfrm>
            <a:off x="623888" y="4589465"/>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
        <p:nvSpPr>
          <p:cNvPr id="4" name="Date Placeholder 3">
            <a:extLst>
              <a:ext uri="{FF2B5EF4-FFF2-40B4-BE49-F238E27FC236}">
                <a16:creationId xmlns:a16="http://schemas.microsoft.com/office/drawing/2014/main" id="{6F2B9D0B-A35E-4AB2-AB43-E1B52877238A}"/>
              </a:ext>
            </a:extLst>
          </p:cNvPr>
          <p:cNvSpPr>
            <a:spLocks noGrp="1"/>
          </p:cNvSpPr>
          <p:nvPr>
            <p:ph type="dt" sz="half" idx="10"/>
          </p:nvPr>
        </p:nvSpPr>
        <p:spPr/>
        <p:txBody>
          <a:bodyPr/>
          <a:lstStyle>
            <a:lvl1pPr>
              <a:defRPr/>
            </a:lvl1pPr>
          </a:lstStyle>
          <a:p>
            <a:endParaRPr lang="en-US" altLang="en-US"/>
          </a:p>
        </p:txBody>
      </p:sp>
      <p:sp>
        <p:nvSpPr>
          <p:cNvPr id="5" name="Footer Placeholder 4">
            <a:extLst>
              <a:ext uri="{FF2B5EF4-FFF2-40B4-BE49-F238E27FC236}">
                <a16:creationId xmlns:a16="http://schemas.microsoft.com/office/drawing/2014/main" id="{25F82CF9-1EA4-4C5B-A6FF-D271F1DA810C}"/>
              </a:ext>
            </a:extLst>
          </p:cNvPr>
          <p:cNvSpPr>
            <a:spLocks noGrp="1"/>
          </p:cNvSpPr>
          <p:nvPr>
            <p:ph type="ftr" sz="quarter" idx="11"/>
          </p:nvPr>
        </p:nvSpPr>
        <p:spPr/>
        <p:txBody>
          <a:bodyPr/>
          <a:lstStyle>
            <a:lvl1pPr>
              <a:defRPr/>
            </a:lvl1pPr>
          </a:lstStyle>
          <a:p>
            <a:endParaRPr lang="en-US" altLang="en-US"/>
          </a:p>
        </p:txBody>
      </p:sp>
      <p:sp>
        <p:nvSpPr>
          <p:cNvPr id="6" name="Slide Number Placeholder 5">
            <a:extLst>
              <a:ext uri="{FF2B5EF4-FFF2-40B4-BE49-F238E27FC236}">
                <a16:creationId xmlns:a16="http://schemas.microsoft.com/office/drawing/2014/main" id="{88E0883F-77D7-4086-AD4D-1AA97502E3EE}"/>
              </a:ext>
            </a:extLst>
          </p:cNvPr>
          <p:cNvSpPr>
            <a:spLocks noGrp="1"/>
          </p:cNvSpPr>
          <p:nvPr>
            <p:ph type="sldNum" sz="quarter" idx="12"/>
          </p:nvPr>
        </p:nvSpPr>
        <p:spPr/>
        <p:txBody>
          <a:bodyPr/>
          <a:lstStyle>
            <a:lvl1pPr>
              <a:defRPr/>
            </a:lvl1pPr>
          </a:lstStyle>
          <a:p>
            <a:fld id="{1CF50A30-67A1-4BCA-8F30-6086C418FE29}" type="slidenum">
              <a:rPr lang="en-US" altLang="en-US"/>
              <a:pPr/>
              <a:t>‹#›</a:t>
            </a:fld>
            <a:endParaRPr lang="en-US" altLang="en-US"/>
          </a:p>
        </p:txBody>
      </p:sp>
    </p:spTree>
    <p:extLst>
      <p:ext uri="{BB962C8B-B14F-4D97-AF65-F5344CB8AC3E}">
        <p14:creationId xmlns:p14="http://schemas.microsoft.com/office/powerpoint/2010/main" val="9731886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380B0-66D9-4BBC-977C-97B554F8F5B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F8D03C7-615E-43D6-8EE7-358653E2D543}"/>
              </a:ext>
            </a:extLst>
          </p:cNvPr>
          <p:cNvSpPr>
            <a:spLocks noGrp="1"/>
          </p:cNvSpPr>
          <p:nvPr>
            <p:ph sz="half" idx="1"/>
          </p:nvPr>
        </p:nvSpPr>
        <p:spPr>
          <a:xfrm>
            <a:off x="457200" y="1905000"/>
            <a:ext cx="40386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9E7E924-C4F4-460A-97F4-0B2C3E647258}"/>
              </a:ext>
            </a:extLst>
          </p:cNvPr>
          <p:cNvSpPr>
            <a:spLocks noGrp="1"/>
          </p:cNvSpPr>
          <p:nvPr>
            <p:ph sz="half" idx="2"/>
          </p:nvPr>
        </p:nvSpPr>
        <p:spPr>
          <a:xfrm>
            <a:off x="4648200" y="1905000"/>
            <a:ext cx="40386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575E689-CC12-4D61-B97B-D47CE59A7125}"/>
              </a:ext>
            </a:extLst>
          </p:cNvPr>
          <p:cNvSpPr>
            <a:spLocks noGrp="1"/>
          </p:cNvSpPr>
          <p:nvPr>
            <p:ph type="dt" sz="half" idx="10"/>
          </p:nvPr>
        </p:nvSpPr>
        <p:spPr/>
        <p:txBody>
          <a:bodyPr/>
          <a:lstStyle>
            <a:lvl1pPr>
              <a:defRPr/>
            </a:lvl1pPr>
          </a:lstStyle>
          <a:p>
            <a:endParaRPr lang="en-US" altLang="en-US"/>
          </a:p>
        </p:txBody>
      </p:sp>
      <p:sp>
        <p:nvSpPr>
          <p:cNvPr id="6" name="Footer Placeholder 5">
            <a:extLst>
              <a:ext uri="{FF2B5EF4-FFF2-40B4-BE49-F238E27FC236}">
                <a16:creationId xmlns:a16="http://schemas.microsoft.com/office/drawing/2014/main" id="{1F4A07AC-2614-43C2-B396-5C1D9CE813C3}"/>
              </a:ext>
            </a:extLst>
          </p:cNvPr>
          <p:cNvSpPr>
            <a:spLocks noGrp="1"/>
          </p:cNvSpPr>
          <p:nvPr>
            <p:ph type="ftr" sz="quarter" idx="11"/>
          </p:nvPr>
        </p:nvSpPr>
        <p:spPr/>
        <p:txBody>
          <a:bodyPr/>
          <a:lstStyle>
            <a:lvl1pPr>
              <a:defRPr/>
            </a:lvl1pPr>
          </a:lstStyle>
          <a:p>
            <a:endParaRPr lang="en-US" altLang="en-US"/>
          </a:p>
        </p:txBody>
      </p:sp>
      <p:sp>
        <p:nvSpPr>
          <p:cNvPr id="7" name="Slide Number Placeholder 6">
            <a:extLst>
              <a:ext uri="{FF2B5EF4-FFF2-40B4-BE49-F238E27FC236}">
                <a16:creationId xmlns:a16="http://schemas.microsoft.com/office/drawing/2014/main" id="{874624A7-2C85-4651-A86A-62EF7505681C}"/>
              </a:ext>
            </a:extLst>
          </p:cNvPr>
          <p:cNvSpPr>
            <a:spLocks noGrp="1"/>
          </p:cNvSpPr>
          <p:nvPr>
            <p:ph type="sldNum" sz="quarter" idx="12"/>
          </p:nvPr>
        </p:nvSpPr>
        <p:spPr/>
        <p:txBody>
          <a:bodyPr/>
          <a:lstStyle>
            <a:lvl1pPr>
              <a:defRPr/>
            </a:lvl1pPr>
          </a:lstStyle>
          <a:p>
            <a:fld id="{D2735E01-E1A6-4760-9B12-297BE68E569D}" type="slidenum">
              <a:rPr lang="en-US" altLang="en-US"/>
              <a:pPr/>
              <a:t>‹#›</a:t>
            </a:fld>
            <a:endParaRPr lang="en-US" altLang="en-US"/>
          </a:p>
        </p:txBody>
      </p:sp>
    </p:spTree>
    <p:extLst>
      <p:ext uri="{BB962C8B-B14F-4D97-AF65-F5344CB8AC3E}">
        <p14:creationId xmlns:p14="http://schemas.microsoft.com/office/powerpoint/2010/main" val="66917692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0FBF3B-AAA6-4D58-AD2B-B3EBA02FFAC9}"/>
              </a:ext>
            </a:extLst>
          </p:cNvPr>
          <p:cNvSpPr>
            <a:spLocks noGrp="1"/>
          </p:cNvSpPr>
          <p:nvPr>
            <p:ph type="title"/>
          </p:nvPr>
        </p:nvSpPr>
        <p:spPr>
          <a:xfrm>
            <a:off x="630238" y="365127"/>
            <a:ext cx="78867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1F23485-2FBF-4513-BB48-A10936413BE7}"/>
              </a:ext>
            </a:extLst>
          </p:cNvPr>
          <p:cNvSpPr>
            <a:spLocks noGrp="1"/>
          </p:cNvSpPr>
          <p:nvPr>
            <p:ph type="body" idx="1"/>
          </p:nvPr>
        </p:nvSpPr>
        <p:spPr>
          <a:xfrm>
            <a:off x="630239"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45A303D-BB29-474C-9D96-B7FABC10F46C}"/>
              </a:ext>
            </a:extLst>
          </p:cNvPr>
          <p:cNvSpPr>
            <a:spLocks noGrp="1"/>
          </p:cNvSpPr>
          <p:nvPr>
            <p:ph sz="half" idx="2"/>
          </p:nvPr>
        </p:nvSpPr>
        <p:spPr>
          <a:xfrm>
            <a:off x="630239" y="2505075"/>
            <a:ext cx="386873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62174AA-355E-420F-99AC-78131030F07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A23BDBF-E8C2-4D69-9AFA-C10B01380BF9}"/>
              </a:ext>
            </a:extLst>
          </p:cNvPr>
          <p:cNvSpPr>
            <a:spLocks noGrp="1"/>
          </p:cNvSpPr>
          <p:nvPr>
            <p:ph sz="quarter" idx="4"/>
          </p:nvPr>
        </p:nvSpPr>
        <p:spPr>
          <a:xfrm>
            <a:off x="4629150" y="2505075"/>
            <a:ext cx="38877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96DB646-9D04-42E4-AFD9-ED63379CAA5E}"/>
              </a:ext>
            </a:extLst>
          </p:cNvPr>
          <p:cNvSpPr>
            <a:spLocks noGrp="1"/>
          </p:cNvSpPr>
          <p:nvPr>
            <p:ph type="dt" sz="half" idx="10"/>
          </p:nvPr>
        </p:nvSpPr>
        <p:spPr/>
        <p:txBody>
          <a:bodyPr/>
          <a:lstStyle>
            <a:lvl1pPr>
              <a:defRPr/>
            </a:lvl1pPr>
          </a:lstStyle>
          <a:p>
            <a:endParaRPr lang="en-US" altLang="en-US"/>
          </a:p>
        </p:txBody>
      </p:sp>
      <p:sp>
        <p:nvSpPr>
          <p:cNvPr id="8" name="Footer Placeholder 7">
            <a:extLst>
              <a:ext uri="{FF2B5EF4-FFF2-40B4-BE49-F238E27FC236}">
                <a16:creationId xmlns:a16="http://schemas.microsoft.com/office/drawing/2014/main" id="{C36BCEA8-3937-41A0-9739-BD1BB5D45E0F}"/>
              </a:ext>
            </a:extLst>
          </p:cNvPr>
          <p:cNvSpPr>
            <a:spLocks noGrp="1"/>
          </p:cNvSpPr>
          <p:nvPr>
            <p:ph type="ftr" sz="quarter" idx="11"/>
          </p:nvPr>
        </p:nvSpPr>
        <p:spPr/>
        <p:txBody>
          <a:bodyPr/>
          <a:lstStyle>
            <a:lvl1pPr>
              <a:defRPr/>
            </a:lvl1pPr>
          </a:lstStyle>
          <a:p>
            <a:endParaRPr lang="en-US" altLang="en-US"/>
          </a:p>
        </p:txBody>
      </p:sp>
      <p:sp>
        <p:nvSpPr>
          <p:cNvPr id="9" name="Slide Number Placeholder 8">
            <a:extLst>
              <a:ext uri="{FF2B5EF4-FFF2-40B4-BE49-F238E27FC236}">
                <a16:creationId xmlns:a16="http://schemas.microsoft.com/office/drawing/2014/main" id="{D52B0166-799A-4B1B-A9B2-63894B01C444}"/>
              </a:ext>
            </a:extLst>
          </p:cNvPr>
          <p:cNvSpPr>
            <a:spLocks noGrp="1"/>
          </p:cNvSpPr>
          <p:nvPr>
            <p:ph type="sldNum" sz="quarter" idx="12"/>
          </p:nvPr>
        </p:nvSpPr>
        <p:spPr/>
        <p:txBody>
          <a:bodyPr/>
          <a:lstStyle>
            <a:lvl1pPr>
              <a:defRPr/>
            </a:lvl1pPr>
          </a:lstStyle>
          <a:p>
            <a:fld id="{DFD71D33-0305-4DD8-AE5B-9AADF71D557E}" type="slidenum">
              <a:rPr lang="en-US" altLang="en-US"/>
              <a:pPr/>
              <a:t>‹#›</a:t>
            </a:fld>
            <a:endParaRPr lang="en-US" altLang="en-US"/>
          </a:p>
        </p:txBody>
      </p:sp>
    </p:spTree>
    <p:extLst>
      <p:ext uri="{BB962C8B-B14F-4D97-AF65-F5344CB8AC3E}">
        <p14:creationId xmlns:p14="http://schemas.microsoft.com/office/powerpoint/2010/main" val="153712735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28A1E8-3AC7-4655-A769-2D6EE9F8757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514F5BE-E3D0-4903-B8F9-16206D8D2024}"/>
              </a:ext>
            </a:extLst>
          </p:cNvPr>
          <p:cNvSpPr>
            <a:spLocks noGrp="1"/>
          </p:cNvSpPr>
          <p:nvPr>
            <p:ph type="dt" sz="half" idx="10"/>
          </p:nvPr>
        </p:nvSpPr>
        <p:spPr/>
        <p:txBody>
          <a:bodyPr/>
          <a:lstStyle>
            <a:lvl1pPr>
              <a:defRPr/>
            </a:lvl1pPr>
          </a:lstStyle>
          <a:p>
            <a:endParaRPr lang="en-US" altLang="en-US"/>
          </a:p>
        </p:txBody>
      </p:sp>
      <p:sp>
        <p:nvSpPr>
          <p:cNvPr id="4" name="Footer Placeholder 3">
            <a:extLst>
              <a:ext uri="{FF2B5EF4-FFF2-40B4-BE49-F238E27FC236}">
                <a16:creationId xmlns:a16="http://schemas.microsoft.com/office/drawing/2014/main" id="{73D7D057-731E-4F2E-8232-E3B603039F84}"/>
              </a:ext>
            </a:extLst>
          </p:cNvPr>
          <p:cNvSpPr>
            <a:spLocks noGrp="1"/>
          </p:cNvSpPr>
          <p:nvPr>
            <p:ph type="ftr" sz="quarter" idx="11"/>
          </p:nvPr>
        </p:nvSpPr>
        <p:spPr/>
        <p:txBody>
          <a:bodyPr/>
          <a:lstStyle>
            <a:lvl1pPr>
              <a:defRPr/>
            </a:lvl1pPr>
          </a:lstStyle>
          <a:p>
            <a:endParaRPr lang="en-US" altLang="en-US"/>
          </a:p>
        </p:txBody>
      </p:sp>
      <p:sp>
        <p:nvSpPr>
          <p:cNvPr id="5" name="Slide Number Placeholder 4">
            <a:extLst>
              <a:ext uri="{FF2B5EF4-FFF2-40B4-BE49-F238E27FC236}">
                <a16:creationId xmlns:a16="http://schemas.microsoft.com/office/drawing/2014/main" id="{AD052FBA-77A3-4586-959F-07B1A2A37F24}"/>
              </a:ext>
            </a:extLst>
          </p:cNvPr>
          <p:cNvSpPr>
            <a:spLocks noGrp="1"/>
          </p:cNvSpPr>
          <p:nvPr>
            <p:ph type="sldNum" sz="quarter" idx="12"/>
          </p:nvPr>
        </p:nvSpPr>
        <p:spPr/>
        <p:txBody>
          <a:bodyPr/>
          <a:lstStyle>
            <a:lvl1pPr>
              <a:defRPr/>
            </a:lvl1pPr>
          </a:lstStyle>
          <a:p>
            <a:fld id="{AD898BA2-53AB-4AE8-BF0E-E24192B29C5E}" type="slidenum">
              <a:rPr lang="en-US" altLang="en-US"/>
              <a:pPr/>
              <a:t>‹#›</a:t>
            </a:fld>
            <a:endParaRPr lang="en-US" altLang="en-US"/>
          </a:p>
        </p:txBody>
      </p:sp>
    </p:spTree>
    <p:extLst>
      <p:ext uri="{BB962C8B-B14F-4D97-AF65-F5344CB8AC3E}">
        <p14:creationId xmlns:p14="http://schemas.microsoft.com/office/powerpoint/2010/main" val="283175689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56C36B1-5709-43CD-AB72-7F3EBF026456}"/>
              </a:ext>
            </a:extLst>
          </p:cNvPr>
          <p:cNvSpPr>
            <a:spLocks noGrp="1"/>
          </p:cNvSpPr>
          <p:nvPr>
            <p:ph type="dt" sz="half" idx="10"/>
          </p:nvPr>
        </p:nvSpPr>
        <p:spPr/>
        <p:txBody>
          <a:bodyPr/>
          <a:lstStyle>
            <a:lvl1pPr>
              <a:defRPr/>
            </a:lvl1pPr>
          </a:lstStyle>
          <a:p>
            <a:endParaRPr lang="en-US" altLang="en-US"/>
          </a:p>
        </p:txBody>
      </p:sp>
      <p:sp>
        <p:nvSpPr>
          <p:cNvPr id="3" name="Footer Placeholder 2">
            <a:extLst>
              <a:ext uri="{FF2B5EF4-FFF2-40B4-BE49-F238E27FC236}">
                <a16:creationId xmlns:a16="http://schemas.microsoft.com/office/drawing/2014/main" id="{BE5FBEA5-608D-4C26-8696-54568EA8BE0B}"/>
              </a:ext>
            </a:extLst>
          </p:cNvPr>
          <p:cNvSpPr>
            <a:spLocks noGrp="1"/>
          </p:cNvSpPr>
          <p:nvPr>
            <p:ph type="ftr" sz="quarter" idx="11"/>
          </p:nvPr>
        </p:nvSpPr>
        <p:spPr/>
        <p:txBody>
          <a:bodyPr/>
          <a:lstStyle>
            <a:lvl1pPr>
              <a:defRPr/>
            </a:lvl1pPr>
          </a:lstStyle>
          <a:p>
            <a:endParaRPr lang="en-US" altLang="en-US"/>
          </a:p>
        </p:txBody>
      </p:sp>
      <p:sp>
        <p:nvSpPr>
          <p:cNvPr id="4" name="Slide Number Placeholder 3">
            <a:extLst>
              <a:ext uri="{FF2B5EF4-FFF2-40B4-BE49-F238E27FC236}">
                <a16:creationId xmlns:a16="http://schemas.microsoft.com/office/drawing/2014/main" id="{AE755DA2-B1FF-4F0C-92FC-DABD1D7B7237}"/>
              </a:ext>
            </a:extLst>
          </p:cNvPr>
          <p:cNvSpPr>
            <a:spLocks noGrp="1"/>
          </p:cNvSpPr>
          <p:nvPr>
            <p:ph type="sldNum" sz="quarter" idx="12"/>
          </p:nvPr>
        </p:nvSpPr>
        <p:spPr/>
        <p:txBody>
          <a:bodyPr/>
          <a:lstStyle>
            <a:lvl1pPr>
              <a:defRPr/>
            </a:lvl1pPr>
          </a:lstStyle>
          <a:p>
            <a:fld id="{D5B0700B-0F98-47E0-A8C2-BC72D72985D1}" type="slidenum">
              <a:rPr lang="en-US" altLang="en-US"/>
              <a:pPr/>
              <a:t>‹#›</a:t>
            </a:fld>
            <a:endParaRPr lang="en-US" altLang="en-US"/>
          </a:p>
        </p:txBody>
      </p:sp>
    </p:spTree>
    <p:extLst>
      <p:ext uri="{BB962C8B-B14F-4D97-AF65-F5344CB8AC3E}">
        <p14:creationId xmlns:p14="http://schemas.microsoft.com/office/powerpoint/2010/main" val="349404920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A3D7A-136D-4A2E-90BC-A01B8D96650F}"/>
              </a:ext>
            </a:extLst>
          </p:cNvPr>
          <p:cNvSpPr>
            <a:spLocks noGrp="1"/>
          </p:cNvSpPr>
          <p:nvPr>
            <p:ph type="title"/>
          </p:nvPr>
        </p:nvSpPr>
        <p:spPr>
          <a:xfrm>
            <a:off x="630239" y="457200"/>
            <a:ext cx="2949575"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31D5EA2-D6D8-4086-8D62-49BFA2063AB8}"/>
              </a:ext>
            </a:extLst>
          </p:cNvPr>
          <p:cNvSpPr>
            <a:spLocks noGrp="1"/>
          </p:cNvSpPr>
          <p:nvPr>
            <p:ph idx="1"/>
          </p:nvPr>
        </p:nvSpPr>
        <p:spPr>
          <a:xfrm>
            <a:off x="3887788" y="987427"/>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0E37A0F-2352-4CB2-B807-2B2A17D88804}"/>
              </a:ext>
            </a:extLst>
          </p:cNvPr>
          <p:cNvSpPr>
            <a:spLocks noGrp="1"/>
          </p:cNvSpPr>
          <p:nvPr>
            <p:ph type="body" sz="half" idx="2"/>
          </p:nvPr>
        </p:nvSpPr>
        <p:spPr>
          <a:xfrm>
            <a:off x="630239"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2EDCA54-63AC-4133-97E3-7D866A746592}"/>
              </a:ext>
            </a:extLst>
          </p:cNvPr>
          <p:cNvSpPr>
            <a:spLocks noGrp="1"/>
          </p:cNvSpPr>
          <p:nvPr>
            <p:ph type="dt" sz="half" idx="10"/>
          </p:nvPr>
        </p:nvSpPr>
        <p:spPr/>
        <p:txBody>
          <a:bodyPr/>
          <a:lstStyle>
            <a:lvl1pPr>
              <a:defRPr/>
            </a:lvl1pPr>
          </a:lstStyle>
          <a:p>
            <a:endParaRPr lang="en-US" altLang="en-US"/>
          </a:p>
        </p:txBody>
      </p:sp>
      <p:sp>
        <p:nvSpPr>
          <p:cNvPr id="6" name="Footer Placeholder 5">
            <a:extLst>
              <a:ext uri="{FF2B5EF4-FFF2-40B4-BE49-F238E27FC236}">
                <a16:creationId xmlns:a16="http://schemas.microsoft.com/office/drawing/2014/main" id="{94C74045-2F04-4C17-A524-6606E9FD2745}"/>
              </a:ext>
            </a:extLst>
          </p:cNvPr>
          <p:cNvSpPr>
            <a:spLocks noGrp="1"/>
          </p:cNvSpPr>
          <p:nvPr>
            <p:ph type="ftr" sz="quarter" idx="11"/>
          </p:nvPr>
        </p:nvSpPr>
        <p:spPr/>
        <p:txBody>
          <a:bodyPr/>
          <a:lstStyle>
            <a:lvl1pPr>
              <a:defRPr/>
            </a:lvl1pPr>
          </a:lstStyle>
          <a:p>
            <a:endParaRPr lang="en-US" altLang="en-US"/>
          </a:p>
        </p:txBody>
      </p:sp>
      <p:sp>
        <p:nvSpPr>
          <p:cNvPr id="7" name="Slide Number Placeholder 6">
            <a:extLst>
              <a:ext uri="{FF2B5EF4-FFF2-40B4-BE49-F238E27FC236}">
                <a16:creationId xmlns:a16="http://schemas.microsoft.com/office/drawing/2014/main" id="{92456474-75BF-4CE3-85FD-DA5EBE726965}"/>
              </a:ext>
            </a:extLst>
          </p:cNvPr>
          <p:cNvSpPr>
            <a:spLocks noGrp="1"/>
          </p:cNvSpPr>
          <p:nvPr>
            <p:ph type="sldNum" sz="quarter" idx="12"/>
          </p:nvPr>
        </p:nvSpPr>
        <p:spPr/>
        <p:txBody>
          <a:bodyPr/>
          <a:lstStyle>
            <a:lvl1pPr>
              <a:defRPr/>
            </a:lvl1pPr>
          </a:lstStyle>
          <a:p>
            <a:fld id="{2880279C-D40B-418F-8186-AA44586D2C3A}" type="slidenum">
              <a:rPr lang="en-US" altLang="en-US"/>
              <a:pPr/>
              <a:t>‹#›</a:t>
            </a:fld>
            <a:endParaRPr lang="en-US" altLang="en-US"/>
          </a:p>
        </p:txBody>
      </p:sp>
    </p:spTree>
    <p:extLst>
      <p:ext uri="{BB962C8B-B14F-4D97-AF65-F5344CB8AC3E}">
        <p14:creationId xmlns:p14="http://schemas.microsoft.com/office/powerpoint/2010/main" val="316662766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F22AE5-461F-43E0-8B4D-F64DA8F9AEBF}"/>
              </a:ext>
            </a:extLst>
          </p:cNvPr>
          <p:cNvSpPr>
            <a:spLocks noGrp="1"/>
          </p:cNvSpPr>
          <p:nvPr>
            <p:ph type="title"/>
          </p:nvPr>
        </p:nvSpPr>
        <p:spPr>
          <a:xfrm>
            <a:off x="630239" y="457200"/>
            <a:ext cx="2949575"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4884ED5-EA0D-47BA-AE0F-FA733E827742}"/>
              </a:ext>
            </a:extLst>
          </p:cNvPr>
          <p:cNvSpPr>
            <a:spLocks noGrp="1"/>
          </p:cNvSpPr>
          <p:nvPr>
            <p:ph type="pic" idx="1"/>
          </p:nvPr>
        </p:nvSpPr>
        <p:spPr>
          <a:xfrm>
            <a:off x="3887788" y="987427"/>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6DDB6CD-2D4D-4C43-A73A-12F6E55D365C}"/>
              </a:ext>
            </a:extLst>
          </p:cNvPr>
          <p:cNvSpPr>
            <a:spLocks noGrp="1"/>
          </p:cNvSpPr>
          <p:nvPr>
            <p:ph type="body" sz="half" idx="2"/>
          </p:nvPr>
        </p:nvSpPr>
        <p:spPr>
          <a:xfrm>
            <a:off x="630239"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DFF2354-20EE-40AC-B86F-39238A3C0A30}"/>
              </a:ext>
            </a:extLst>
          </p:cNvPr>
          <p:cNvSpPr>
            <a:spLocks noGrp="1"/>
          </p:cNvSpPr>
          <p:nvPr>
            <p:ph type="dt" sz="half" idx="10"/>
          </p:nvPr>
        </p:nvSpPr>
        <p:spPr/>
        <p:txBody>
          <a:bodyPr/>
          <a:lstStyle>
            <a:lvl1pPr>
              <a:defRPr/>
            </a:lvl1pPr>
          </a:lstStyle>
          <a:p>
            <a:endParaRPr lang="en-US" altLang="en-US"/>
          </a:p>
        </p:txBody>
      </p:sp>
      <p:sp>
        <p:nvSpPr>
          <p:cNvPr id="6" name="Footer Placeholder 5">
            <a:extLst>
              <a:ext uri="{FF2B5EF4-FFF2-40B4-BE49-F238E27FC236}">
                <a16:creationId xmlns:a16="http://schemas.microsoft.com/office/drawing/2014/main" id="{7168E9A6-6140-47B9-AD71-4C7DF005118F}"/>
              </a:ext>
            </a:extLst>
          </p:cNvPr>
          <p:cNvSpPr>
            <a:spLocks noGrp="1"/>
          </p:cNvSpPr>
          <p:nvPr>
            <p:ph type="ftr" sz="quarter" idx="11"/>
          </p:nvPr>
        </p:nvSpPr>
        <p:spPr/>
        <p:txBody>
          <a:bodyPr/>
          <a:lstStyle>
            <a:lvl1pPr>
              <a:defRPr/>
            </a:lvl1pPr>
          </a:lstStyle>
          <a:p>
            <a:endParaRPr lang="en-US" altLang="en-US"/>
          </a:p>
        </p:txBody>
      </p:sp>
      <p:sp>
        <p:nvSpPr>
          <p:cNvPr id="7" name="Slide Number Placeholder 6">
            <a:extLst>
              <a:ext uri="{FF2B5EF4-FFF2-40B4-BE49-F238E27FC236}">
                <a16:creationId xmlns:a16="http://schemas.microsoft.com/office/drawing/2014/main" id="{51719014-EA2B-42D1-87A9-C1ED81A95255}"/>
              </a:ext>
            </a:extLst>
          </p:cNvPr>
          <p:cNvSpPr>
            <a:spLocks noGrp="1"/>
          </p:cNvSpPr>
          <p:nvPr>
            <p:ph type="sldNum" sz="quarter" idx="12"/>
          </p:nvPr>
        </p:nvSpPr>
        <p:spPr/>
        <p:txBody>
          <a:bodyPr/>
          <a:lstStyle>
            <a:lvl1pPr>
              <a:defRPr/>
            </a:lvl1pPr>
          </a:lstStyle>
          <a:p>
            <a:fld id="{115624AD-170C-4749-9552-7F562159C91D}" type="slidenum">
              <a:rPr lang="en-US" altLang="en-US"/>
              <a:pPr/>
              <a:t>‹#›</a:t>
            </a:fld>
            <a:endParaRPr lang="en-US" altLang="en-US"/>
          </a:p>
        </p:txBody>
      </p:sp>
    </p:spTree>
    <p:extLst>
      <p:ext uri="{BB962C8B-B14F-4D97-AF65-F5344CB8AC3E}">
        <p14:creationId xmlns:p14="http://schemas.microsoft.com/office/powerpoint/2010/main" val="123250882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duotone>
              <a:schemeClr val="bg1"/>
              <a:srgbClr val="FFFFFF"/>
            </a:duotone>
          </a:blip>
          <a:srcRect/>
          <a:stretch>
            <a:fillRect/>
          </a:stretch>
        </a:blipFill>
        <a:effectLst/>
      </p:bgPr>
    </p:bg>
    <p:spTree>
      <p:nvGrpSpPr>
        <p:cNvPr id="1" name=""/>
        <p:cNvGrpSpPr/>
        <p:nvPr/>
      </p:nvGrpSpPr>
      <p:grpSpPr>
        <a:xfrm>
          <a:off x="0" y="0"/>
          <a:ext cx="0" cy="0"/>
          <a:chOff x="0" y="0"/>
          <a:chExt cx="0" cy="0"/>
        </a:xfrm>
      </p:grpSpPr>
      <p:sp>
        <p:nvSpPr>
          <p:cNvPr id="26626" name="Rectangle 2">
            <a:extLst>
              <a:ext uri="{FF2B5EF4-FFF2-40B4-BE49-F238E27FC236}">
                <a16:creationId xmlns:a16="http://schemas.microsoft.com/office/drawing/2014/main" id="{B33FD76E-B93C-4666-80AD-6EE7C759A631}"/>
              </a:ext>
            </a:extLst>
          </p:cNvPr>
          <p:cNvSpPr>
            <a:spLocks noGrp="1" noChangeArrowheads="1"/>
          </p:cNvSpPr>
          <p:nvPr>
            <p:ph type="title"/>
          </p:nvPr>
        </p:nvSpPr>
        <p:spPr bwMode="auto">
          <a:xfrm>
            <a:off x="457200" y="292100"/>
            <a:ext cx="8229600" cy="1384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6627" name="Rectangle 3">
            <a:extLst>
              <a:ext uri="{FF2B5EF4-FFF2-40B4-BE49-F238E27FC236}">
                <a16:creationId xmlns:a16="http://schemas.microsoft.com/office/drawing/2014/main" id="{DBF89052-CFD2-446B-90C2-2C3C9CA1B8D0}"/>
              </a:ext>
            </a:extLst>
          </p:cNvPr>
          <p:cNvSpPr>
            <a:spLocks noGrp="1" noChangeArrowheads="1"/>
          </p:cNvSpPr>
          <p:nvPr>
            <p:ph type="body" idx="1"/>
          </p:nvPr>
        </p:nvSpPr>
        <p:spPr bwMode="auto">
          <a:xfrm>
            <a:off x="457200" y="1905000"/>
            <a:ext cx="82296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26628" name="Rectangle 4">
            <a:extLst>
              <a:ext uri="{FF2B5EF4-FFF2-40B4-BE49-F238E27FC236}">
                <a16:creationId xmlns:a16="http://schemas.microsoft.com/office/drawing/2014/main" id="{041C90F5-3656-4BF5-8501-108E98DE1160}"/>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ffectLst>
                  <a:outerShdw blurRad="38100" dist="38100" dir="2700000" algn="tl">
                    <a:srgbClr val="000000"/>
                  </a:outerShdw>
                </a:effectLst>
                <a:latin typeface="Arial" panose="020B0604020202020204" pitchFamily="34" charset="0"/>
              </a:defRPr>
            </a:lvl1pPr>
          </a:lstStyle>
          <a:p>
            <a:endParaRPr lang="en-US" altLang="en-US"/>
          </a:p>
        </p:txBody>
      </p:sp>
      <p:sp>
        <p:nvSpPr>
          <p:cNvPr id="26629" name="Rectangle 5">
            <a:extLst>
              <a:ext uri="{FF2B5EF4-FFF2-40B4-BE49-F238E27FC236}">
                <a16:creationId xmlns:a16="http://schemas.microsoft.com/office/drawing/2014/main" id="{19EFF7AD-B407-493E-8AC6-A237379114F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ffectLst>
                  <a:outerShdw blurRad="38100" dist="38100" dir="2700000" algn="tl">
                    <a:srgbClr val="000000"/>
                  </a:outerShdw>
                </a:effectLst>
                <a:latin typeface="Arial" panose="020B0604020202020204" pitchFamily="34" charset="0"/>
              </a:defRPr>
            </a:lvl1pPr>
          </a:lstStyle>
          <a:p>
            <a:endParaRPr lang="en-US" altLang="en-US"/>
          </a:p>
        </p:txBody>
      </p:sp>
      <p:sp>
        <p:nvSpPr>
          <p:cNvPr id="26630" name="Rectangle 6">
            <a:extLst>
              <a:ext uri="{FF2B5EF4-FFF2-40B4-BE49-F238E27FC236}">
                <a16:creationId xmlns:a16="http://schemas.microsoft.com/office/drawing/2014/main" id="{79F9BA63-4BD5-4D28-95C4-6836A5A21198}"/>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ffectLst>
                  <a:outerShdw blurRad="38100" dist="38100" dir="2700000" algn="tl">
                    <a:srgbClr val="000000"/>
                  </a:outerShdw>
                </a:effectLst>
                <a:latin typeface="Arial" panose="020B0604020202020204" pitchFamily="34" charset="0"/>
              </a:defRPr>
            </a:lvl1pPr>
          </a:lstStyle>
          <a:p>
            <a:fld id="{4CF811E2-F937-4DD3-8E8A-BA224B4B4DBB}" type="slidenum">
              <a:rPr lang="en-US" altLang="en-US"/>
              <a:pPr/>
              <a:t>‹#›</a:t>
            </a:fld>
            <a:endParaRPr lang="en-US" altLang="en-US"/>
          </a:p>
        </p:txBody>
      </p:sp>
    </p:spTree>
  </p:cSld>
  <p:clrMap bg1="dk2" tx1="lt1" bg2="dk1" tx2="lt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Lst>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xStyles>
    <p:titleStyle>
      <a:lvl1pPr algn="l"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l"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lgn="l"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lgn="l"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lgn="l"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marL="457200" algn="l"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marL="914400" algn="l"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marL="1371600" algn="l"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marL="1828800" algn="l"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cs typeface="Arial" panose="020B0604020202020204" pitchFamily="34" charset="0"/>
        </a:defRPr>
      </a:lvl9pPr>
    </p:titleStyle>
    <p:bodyStyle>
      <a:lvl1pPr marL="342900" indent="-342900" algn="l" rtl="0" fontAlgn="base">
        <a:spcBef>
          <a:spcPct val="20000"/>
        </a:spcBef>
        <a:spcAft>
          <a:spcPct val="0"/>
        </a:spcAft>
        <a:buClr>
          <a:schemeClr val="hlink"/>
        </a:buClr>
        <a:buSzPct val="120000"/>
        <a:buChar char="•"/>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Font typeface="Tahoma" panose="020B0604030504040204" pitchFamily="34" charset="0"/>
        <a:buChar char="–"/>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hlink"/>
        </a:buClr>
        <a:buSzPct val="120000"/>
        <a:buChar char="•"/>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Font typeface="Tahoma" panose="020B0604030504040204" pitchFamily="34" charset="0"/>
        <a:buChar char="–"/>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80000"/>
        <a:buFont typeface="Wingdings" panose="05000000000000000000" pitchFamily="2" charset="2"/>
        <a:buChar char="v"/>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hyperlink" Target="http://www.matthew10-8ministries.org/wp-content/uploads/2013/08/love-god.jpg"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hyperlink" Target="http://www.gcmwatch.com/wp-content/uploads/2008/12/lovebook.jpg"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hyperlink" Target="http://www.google.com/url?url=http://kingdomvoicesmag.com/website/whats-love-got-to-do-with-it/&amp;rct=j&amp;frm=1&amp;q=&amp;esrc=s&amp;sa=U&amp;ei=9KOtU_3YFYWdyATuz4GoBQ&amp;ved=0CCIQ9QEwBg&amp;usg=AFQjCNHgMdNkp5D_baaXd3UsOlmlTfwJdQ"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hyperlink" Target="http://brucegerencser.net/wp-content/uploads/2014/03/love-of-god.jpg"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hyperlink" Target="http://www.matthew10-8ministries.org/wp-content/uploads/2013/08/love-god.jpg"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a:extLst>
              <a:ext uri="{FF2B5EF4-FFF2-40B4-BE49-F238E27FC236}">
                <a16:creationId xmlns:a16="http://schemas.microsoft.com/office/drawing/2014/main" id="{AB24FDD6-1CC8-4FF9-BBC6-8418AEE44AA6}"/>
              </a:ext>
            </a:extLst>
          </p:cNvPr>
          <p:cNvSpPr>
            <a:spLocks noGrp="1" noChangeArrowheads="1"/>
          </p:cNvSpPr>
          <p:nvPr>
            <p:ph type="title" idx="4294967295"/>
          </p:nvPr>
        </p:nvSpPr>
        <p:spPr>
          <a:effectLst>
            <a:outerShdw dist="29783" dir="3885598" algn="ctr" rotWithShape="0">
              <a:schemeClr val="tx1">
                <a:alpha val="74997"/>
              </a:schemeClr>
            </a:outerShdw>
          </a:effectLst>
        </p:spPr>
        <p:txBody>
          <a:bodyPr/>
          <a:lstStyle/>
          <a:p>
            <a:endParaRPr lang="en-US" altLang="en-US">
              <a:ea typeface="MS PGothic" panose="020B0600070205080204" pitchFamily="34" charset="-128"/>
            </a:endParaRPr>
          </a:p>
        </p:txBody>
      </p:sp>
      <p:sp>
        <p:nvSpPr>
          <p:cNvPr id="15362" name="Rectangle 3">
            <a:extLst>
              <a:ext uri="{FF2B5EF4-FFF2-40B4-BE49-F238E27FC236}">
                <a16:creationId xmlns:a16="http://schemas.microsoft.com/office/drawing/2014/main" id="{6FE3511A-05CB-4DAB-9137-87282B172EB4}"/>
              </a:ext>
            </a:extLst>
          </p:cNvPr>
          <p:cNvSpPr>
            <a:spLocks noGrp="1" noChangeArrowheads="1"/>
          </p:cNvSpPr>
          <p:nvPr>
            <p:ph type="body" idx="4294967295"/>
          </p:nvPr>
        </p:nvSpPr>
        <p:spPr/>
        <p:txBody>
          <a:bodyPr/>
          <a:lstStyle/>
          <a:p>
            <a:endParaRPr lang="en-US" altLang="en-US">
              <a:ea typeface="MS PGothic" panose="020B0600070205080204" pitchFamily="34" charset="-128"/>
            </a:endParaRPr>
          </a:p>
        </p:txBody>
      </p:sp>
      <p:pic>
        <p:nvPicPr>
          <p:cNvPr id="16388" name="Picture 4" descr="photo">
            <a:extLst>
              <a:ext uri="{FF2B5EF4-FFF2-40B4-BE49-F238E27FC236}">
                <a16:creationId xmlns:a16="http://schemas.microsoft.com/office/drawing/2014/main" id="{0F5C9E6A-9781-4DC2-AB46-17D38E2C9837}"/>
              </a:ext>
            </a:extLst>
          </p:cNvPr>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0"/>
            <a:ext cx="11734800" cy="708660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16389" name="Rectangle 5">
            <a:extLst>
              <a:ext uri="{FF2B5EF4-FFF2-40B4-BE49-F238E27FC236}">
                <a16:creationId xmlns:a16="http://schemas.microsoft.com/office/drawing/2014/main" id="{C63B5325-CA59-451D-B8F3-E086E19A274B}"/>
              </a:ext>
            </a:extLst>
          </p:cNvPr>
          <p:cNvSpPr>
            <a:spLocks noChangeArrowheads="1"/>
          </p:cNvSpPr>
          <p:nvPr/>
        </p:nvSpPr>
        <p:spPr bwMode="auto">
          <a:xfrm>
            <a:off x="-675333" y="0"/>
            <a:ext cx="4800600" cy="312420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0" hangingPunct="0"/>
            <a:endParaRPr lang="en-US" altLang="en-US" sz="2400">
              <a:latin typeface="Garamond" panose="02020404030301010803" pitchFamily="18" charset="0"/>
            </a:endParaRPr>
          </a:p>
        </p:txBody>
      </p:sp>
      <p:sp>
        <p:nvSpPr>
          <p:cNvPr id="16390" name="Rectangle 6">
            <a:extLst>
              <a:ext uri="{FF2B5EF4-FFF2-40B4-BE49-F238E27FC236}">
                <a16:creationId xmlns:a16="http://schemas.microsoft.com/office/drawing/2014/main" id="{ABC1ABB5-043A-4AD9-8470-485ADF8BC463}"/>
              </a:ext>
            </a:extLst>
          </p:cNvPr>
          <p:cNvSpPr>
            <a:spLocks noChangeArrowheads="1"/>
          </p:cNvSpPr>
          <p:nvPr/>
        </p:nvSpPr>
        <p:spPr bwMode="auto">
          <a:xfrm>
            <a:off x="3505200" y="0"/>
            <a:ext cx="1295400" cy="182880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0" hangingPunct="0"/>
            <a:endParaRPr lang="en-US" altLang="en-US" sz="2400">
              <a:latin typeface="Garamond" panose="02020404030301010803" pitchFamily="18" charset="0"/>
            </a:endParaRPr>
          </a:p>
        </p:txBody>
      </p:sp>
      <p:sp>
        <p:nvSpPr>
          <p:cNvPr id="16391" name="Rectangle 7">
            <a:extLst>
              <a:ext uri="{FF2B5EF4-FFF2-40B4-BE49-F238E27FC236}">
                <a16:creationId xmlns:a16="http://schemas.microsoft.com/office/drawing/2014/main" id="{695C049D-D46D-4CEF-8171-9438201939E9}"/>
              </a:ext>
            </a:extLst>
          </p:cNvPr>
          <p:cNvSpPr>
            <a:spLocks noChangeArrowheads="1"/>
          </p:cNvSpPr>
          <p:nvPr/>
        </p:nvSpPr>
        <p:spPr bwMode="auto">
          <a:xfrm>
            <a:off x="4572000" y="0"/>
            <a:ext cx="914400" cy="114300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0" hangingPunct="0"/>
            <a:endParaRPr lang="en-US" altLang="en-US" sz="2400">
              <a:latin typeface="Garamond" panose="02020404030301010803" pitchFamily="18" charset="0"/>
            </a:endParaRPr>
          </a:p>
        </p:txBody>
      </p:sp>
      <p:sp>
        <p:nvSpPr>
          <p:cNvPr id="16392" name="WordArt 8">
            <a:extLst>
              <a:ext uri="{FF2B5EF4-FFF2-40B4-BE49-F238E27FC236}">
                <a16:creationId xmlns:a16="http://schemas.microsoft.com/office/drawing/2014/main" id="{FBA9F2FC-D7CC-49AD-AB5A-D98AAA7631E3}"/>
              </a:ext>
            </a:extLst>
          </p:cNvPr>
          <p:cNvSpPr>
            <a:spLocks noChangeArrowheads="1" noChangeShapeType="1" noTextEdit="1"/>
          </p:cNvSpPr>
          <p:nvPr/>
        </p:nvSpPr>
        <p:spPr bwMode="auto">
          <a:xfrm>
            <a:off x="152400" y="0"/>
            <a:ext cx="5334000" cy="4876800"/>
          </a:xfrm>
          <a:prstGeom prst="rect">
            <a:avLst/>
          </a:prstGeom>
        </p:spPr>
        <p:txBody>
          <a:bodyPr wrap="none" fromWordArt="1">
            <a:prstTxWarp prst="textSlantUp">
              <a:avLst>
                <a:gd name="adj" fmla="val 71431"/>
              </a:avLst>
            </a:prstTxWarp>
          </a:bodyPr>
          <a:lstStyle/>
          <a:p>
            <a:pPr algn="ctr"/>
            <a:r>
              <a:rPr lang="en-US" sz="3600" kern="10" dirty="0">
                <a:ln w="9525">
                  <a:solidFill>
                    <a:srgbClr val="000000"/>
                  </a:solidFill>
                  <a:round/>
                  <a:headEnd/>
                  <a:tailEnd/>
                </a:ln>
                <a:solidFill>
                  <a:srgbClr val="008000"/>
                </a:solidFill>
                <a:latin typeface="Arial Black" panose="020B0A04020102020204" pitchFamily="34" charset="0"/>
              </a:rPr>
              <a:t>Growing As Children of Light</a:t>
            </a: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a:extLst>
              <a:ext uri="{FF2B5EF4-FFF2-40B4-BE49-F238E27FC236}">
                <a16:creationId xmlns:a16="http://schemas.microsoft.com/office/drawing/2014/main" id="{B7623ACF-DB21-4C69-A906-ACAB0C788A2E}"/>
              </a:ext>
            </a:extLst>
          </p:cNvPr>
          <p:cNvSpPr>
            <a:spLocks noGrp="1" noChangeArrowheads="1"/>
          </p:cNvSpPr>
          <p:nvPr>
            <p:ph type="title"/>
          </p:nvPr>
        </p:nvSpPr>
        <p:spPr>
          <a:xfrm>
            <a:off x="0" y="304800"/>
            <a:ext cx="9144000" cy="1143000"/>
          </a:xfrm>
        </p:spPr>
        <p:txBody>
          <a:bodyPr/>
          <a:lstStyle/>
          <a:p>
            <a:r>
              <a:rPr lang="en-US" altLang="en-US" sz="3600" b="1" dirty="0"/>
              <a:t>Defining Love: </a:t>
            </a:r>
            <a:br>
              <a:rPr lang="en-US" altLang="en-US" sz="3600" b="1" dirty="0"/>
            </a:br>
            <a:r>
              <a:rPr lang="en-US" altLang="en-US" sz="3600" b="1" dirty="0"/>
              <a:t>Attributes (1 Cor 13)</a:t>
            </a:r>
          </a:p>
        </p:txBody>
      </p:sp>
      <p:sp>
        <p:nvSpPr>
          <p:cNvPr id="40963" name="Rectangle 3">
            <a:extLst>
              <a:ext uri="{FF2B5EF4-FFF2-40B4-BE49-F238E27FC236}">
                <a16:creationId xmlns:a16="http://schemas.microsoft.com/office/drawing/2014/main" id="{7AB55439-606B-41E9-B9EF-5463D71DA4D3}"/>
              </a:ext>
            </a:extLst>
          </p:cNvPr>
          <p:cNvSpPr>
            <a:spLocks noGrp="1" noChangeArrowheads="1"/>
          </p:cNvSpPr>
          <p:nvPr>
            <p:ph type="body" idx="1"/>
          </p:nvPr>
        </p:nvSpPr>
        <p:spPr>
          <a:xfrm>
            <a:off x="0" y="1981200"/>
            <a:ext cx="9144000" cy="4800600"/>
          </a:xfrm>
        </p:spPr>
        <p:txBody>
          <a:bodyPr/>
          <a:lstStyle/>
          <a:p>
            <a:pPr>
              <a:lnSpc>
                <a:spcPct val="80000"/>
              </a:lnSpc>
            </a:pPr>
            <a:r>
              <a:rPr lang="en-US" altLang="en-US" sz="3600" b="1" dirty="0"/>
              <a:t>Insert your name</a:t>
            </a:r>
          </a:p>
          <a:p>
            <a:pPr>
              <a:lnSpc>
                <a:spcPct val="80000"/>
              </a:lnSpc>
            </a:pPr>
            <a:r>
              <a:rPr lang="en-US" altLang="en-US" sz="3600" b="1" dirty="0"/>
              <a:t>______ is patient and kind; _____ does not envy or boast; _____ is not arrogant 5 or rude. ______ does not insist on its own way; _____ is not irritable or resentful; 6 _____ does not rejoice at wrongdoing, but rejoices with the truth. 7 _____ bears all things, believes all things, hopes all things, endures all things.</a:t>
            </a:r>
            <a:r>
              <a:rPr lang="en-US" altLang="en-US" sz="2200" b="1" dirty="0"/>
              <a:t> </a:t>
            </a:r>
          </a:p>
        </p:txBody>
      </p:sp>
      <p:pic>
        <p:nvPicPr>
          <p:cNvPr id="40964" name="Picture 4" descr="NYX">
            <a:hlinkClick r:id="rId2"/>
            <a:extLst>
              <a:ext uri="{FF2B5EF4-FFF2-40B4-BE49-F238E27FC236}">
                <a16:creationId xmlns:a16="http://schemas.microsoft.com/office/drawing/2014/main" id="{F62E141F-9C73-4125-9522-5435D30DDEE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53000" y="219077"/>
            <a:ext cx="4191000" cy="12287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2" descr="jesus love">
            <a:extLst>
              <a:ext uri="{FF2B5EF4-FFF2-40B4-BE49-F238E27FC236}">
                <a16:creationId xmlns:a16="http://schemas.microsoft.com/office/drawing/2014/main" id="{951C7E4F-68B6-4352-8C24-97F9BD866FC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
          <a:stretch/>
        </p:blipFill>
        <p:spPr bwMode="auto">
          <a:xfrm>
            <a:off x="3200400" y="0"/>
            <a:ext cx="5943600" cy="419100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8675" name="Rectangle 3">
            <a:extLst>
              <a:ext uri="{FF2B5EF4-FFF2-40B4-BE49-F238E27FC236}">
                <a16:creationId xmlns:a16="http://schemas.microsoft.com/office/drawing/2014/main" id="{748FA127-4680-4E9D-A7F8-B4681FA95838}"/>
              </a:ext>
            </a:extLst>
          </p:cNvPr>
          <p:cNvSpPr>
            <a:spLocks noGrp="1" noChangeArrowheads="1"/>
          </p:cNvSpPr>
          <p:nvPr>
            <p:ph type="body" idx="1"/>
          </p:nvPr>
        </p:nvSpPr>
        <p:spPr>
          <a:xfrm>
            <a:off x="-304800" y="533400"/>
            <a:ext cx="9144000" cy="6858000"/>
          </a:xfrm>
        </p:spPr>
        <p:txBody>
          <a:bodyPr/>
          <a:lstStyle/>
          <a:p>
            <a:pPr>
              <a:lnSpc>
                <a:spcPct val="90000"/>
              </a:lnSpc>
            </a:pPr>
            <a:r>
              <a:rPr lang="en-US" altLang="en-US" sz="2600" b="1" dirty="0"/>
              <a:t>Romans 5:6-10</a:t>
            </a:r>
            <a:r>
              <a:rPr lang="en-US" altLang="en-US" sz="2600" dirty="0"/>
              <a:t> For 				       		 while we were still 					         weak, at the right 					          time Christ died for 						   the ungodly. </a:t>
            </a:r>
            <a:r>
              <a:rPr lang="en-US" altLang="en-US" sz="2600" b="1" dirty="0"/>
              <a:t>7 </a:t>
            </a:r>
            <a:r>
              <a:rPr lang="en-US" altLang="en-US" sz="2600" dirty="0"/>
              <a:t>For 						  one will scarcely die 						    for a righteous person—				       though perhaps for a 				                  good person one 					        would dare even to 						  die—</a:t>
            </a:r>
            <a:r>
              <a:rPr lang="en-US" altLang="en-US" sz="2600" b="1" dirty="0"/>
              <a:t>8 </a:t>
            </a:r>
            <a:r>
              <a:rPr lang="en-US" altLang="en-US" sz="2600" dirty="0"/>
              <a:t>but God shows his love for us in that while we were still sinners, Christ died for us. </a:t>
            </a:r>
            <a:r>
              <a:rPr lang="en-US" altLang="en-US" sz="2600" b="1" dirty="0"/>
              <a:t>9 </a:t>
            </a:r>
            <a:r>
              <a:rPr lang="en-US" altLang="en-US" sz="2600" dirty="0"/>
              <a:t>Since, therefore, we have now been justified by his blood, much more shall we be saved by him from the wrath of God. </a:t>
            </a:r>
            <a:r>
              <a:rPr lang="en-US" altLang="en-US" sz="2600" b="1" dirty="0"/>
              <a:t>10 </a:t>
            </a:r>
            <a:r>
              <a:rPr lang="en-US" altLang="en-US" sz="2600" dirty="0"/>
              <a:t>For if while we were enemies we were reconciled to God by the death of his Son, much more, now that we are reconciled, shall we be saved by his life. </a:t>
            </a: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701" name="Picture 5" descr="lovebook">
            <a:hlinkClick r:id="rId2"/>
            <a:extLst>
              <a:ext uri="{FF2B5EF4-FFF2-40B4-BE49-F238E27FC236}">
                <a16:creationId xmlns:a16="http://schemas.microsoft.com/office/drawing/2014/main" id="{E51DBCBF-B491-437B-8976-82BED10FAF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9200" y="2"/>
            <a:ext cx="10515600" cy="6938963"/>
          </a:xfrm>
          <a:prstGeom prst="rect">
            <a:avLst/>
          </a:prstGeom>
          <a:noFill/>
          <a:extLst>
            <a:ext uri="{909E8E84-426E-40DD-AFC4-6F175D3DCCD1}">
              <a14:hiddenFill xmlns:a14="http://schemas.microsoft.com/office/drawing/2010/main">
                <a:solidFill>
                  <a:srgbClr val="FFFFFF"/>
                </a:solidFill>
              </a14:hiddenFill>
            </a:ext>
          </a:extLst>
        </p:spPr>
      </p:pic>
      <p:sp>
        <p:nvSpPr>
          <p:cNvPr id="29698" name="Rectangle 2">
            <a:extLst>
              <a:ext uri="{FF2B5EF4-FFF2-40B4-BE49-F238E27FC236}">
                <a16:creationId xmlns:a16="http://schemas.microsoft.com/office/drawing/2014/main" id="{8E6B93B8-3117-4285-BB21-DF7898D94015}"/>
              </a:ext>
            </a:extLst>
          </p:cNvPr>
          <p:cNvSpPr>
            <a:spLocks noGrp="1" noChangeArrowheads="1"/>
          </p:cNvSpPr>
          <p:nvPr>
            <p:ph type="title"/>
          </p:nvPr>
        </p:nvSpPr>
        <p:spPr/>
        <p:txBody>
          <a:bodyPr/>
          <a:lstStyle/>
          <a:p>
            <a:r>
              <a:rPr lang="en-US" altLang="en-US" b="1"/>
              <a:t>Love Is First</a:t>
            </a:r>
          </a:p>
        </p:txBody>
      </p:sp>
      <p:sp>
        <p:nvSpPr>
          <p:cNvPr id="29699" name="Rectangle 3">
            <a:extLst>
              <a:ext uri="{FF2B5EF4-FFF2-40B4-BE49-F238E27FC236}">
                <a16:creationId xmlns:a16="http://schemas.microsoft.com/office/drawing/2014/main" id="{5948B11C-85D0-4F65-962C-1AFFE27218AB}"/>
              </a:ext>
            </a:extLst>
          </p:cNvPr>
          <p:cNvSpPr>
            <a:spLocks noGrp="1" noChangeArrowheads="1"/>
          </p:cNvSpPr>
          <p:nvPr>
            <p:ph type="body" idx="1"/>
          </p:nvPr>
        </p:nvSpPr>
        <p:spPr>
          <a:xfrm>
            <a:off x="457200" y="1676400"/>
            <a:ext cx="8382000" cy="4953000"/>
          </a:xfrm>
        </p:spPr>
        <p:txBody>
          <a:bodyPr/>
          <a:lstStyle/>
          <a:p>
            <a:pPr>
              <a:lnSpc>
                <a:spcPct val="90000"/>
              </a:lnSpc>
            </a:pPr>
            <a:r>
              <a:rPr lang="en-US" altLang="en-US" b="1"/>
              <a:t>Mark 12:29-31 (ESV) 29 Jesus answered, “The most important [commandment] is, ‘Hear, O Israel: The Lord our God, the Lord is one. 30 And you shall love the Lord your God with all your heart and with all your soul and with all your mind and with all your strength.’ 31 The second is this: ‘You shall love your neighbor as yourself.’ There is no other commandment greater than these.”</a:t>
            </a: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238CBBCE-E60E-4A04-AB96-761043251BEC}"/>
              </a:ext>
            </a:extLst>
          </p:cNvPr>
          <p:cNvSpPr>
            <a:spLocks noGrp="1" noChangeArrowheads="1"/>
          </p:cNvSpPr>
          <p:nvPr>
            <p:ph type="title" idx="4294967295"/>
          </p:nvPr>
        </p:nvSpPr>
        <p:spPr>
          <a:xfrm>
            <a:off x="0" y="0"/>
            <a:ext cx="9144000" cy="1143000"/>
          </a:xfrm>
        </p:spPr>
        <p:txBody>
          <a:bodyPr/>
          <a:lstStyle/>
          <a:p>
            <a:r>
              <a:rPr lang="en-US" altLang="en-US" sz="3800" b="1" u="sng"/>
              <a:t>To joyfully practice God's love</a:t>
            </a:r>
          </a:p>
        </p:txBody>
      </p:sp>
      <p:pic>
        <p:nvPicPr>
          <p:cNvPr id="4099" name="Picture 4" descr="god love 6">
            <a:extLst>
              <a:ext uri="{FF2B5EF4-FFF2-40B4-BE49-F238E27FC236}">
                <a16:creationId xmlns:a16="http://schemas.microsoft.com/office/drawing/2014/main" id="{6E24FCC2-396E-4D34-9CF5-AFE24EBFDC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38800" y="5308600"/>
            <a:ext cx="3505200" cy="154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1" name="Picture 6" descr="helping hands">
            <a:extLst>
              <a:ext uri="{FF2B5EF4-FFF2-40B4-BE49-F238E27FC236}">
                <a16:creationId xmlns:a16="http://schemas.microsoft.com/office/drawing/2014/main" id="{BCE35CED-CFF2-48C5-B780-56BC94935A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5638800"/>
            <a:ext cx="4800600"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2" name="Rectangle 3">
            <a:extLst>
              <a:ext uri="{FF2B5EF4-FFF2-40B4-BE49-F238E27FC236}">
                <a16:creationId xmlns:a16="http://schemas.microsoft.com/office/drawing/2014/main" id="{70A422FF-67A2-4847-80DE-DCBF7761B422}"/>
              </a:ext>
            </a:extLst>
          </p:cNvPr>
          <p:cNvSpPr>
            <a:spLocks noGrp="1" noChangeArrowheads="1"/>
          </p:cNvSpPr>
          <p:nvPr>
            <p:ph type="body" idx="4294967295"/>
          </p:nvPr>
        </p:nvSpPr>
        <p:spPr>
          <a:xfrm>
            <a:off x="0" y="914400"/>
            <a:ext cx="8763000" cy="5334000"/>
          </a:xfrm>
        </p:spPr>
        <p:txBody>
          <a:bodyPr/>
          <a:lstStyle/>
          <a:p>
            <a:pPr>
              <a:lnSpc>
                <a:spcPct val="90000"/>
              </a:lnSpc>
            </a:pPr>
            <a:r>
              <a:rPr lang="en-US" altLang="en-US" sz="2300" b="1" dirty="0"/>
              <a:t>Love is an action word: obedience and service.</a:t>
            </a:r>
          </a:p>
          <a:p>
            <a:pPr>
              <a:lnSpc>
                <a:spcPct val="90000"/>
              </a:lnSpc>
            </a:pPr>
            <a:r>
              <a:rPr lang="en-US" altLang="en-US" sz="2300" b="1" dirty="0"/>
              <a:t>Gary Chapman’s </a:t>
            </a:r>
            <a:r>
              <a:rPr lang="en-US" altLang="en-US" sz="2300" b="1" i="1" dirty="0"/>
              <a:t>Love Languages</a:t>
            </a:r>
            <a:r>
              <a:rPr lang="en-US" altLang="en-US" sz="2300" b="1" dirty="0"/>
              <a:t>: Gifts, quality time, words of affirmation, acts of service, and touch. </a:t>
            </a:r>
          </a:p>
          <a:p>
            <a:pPr>
              <a:lnSpc>
                <a:spcPct val="90000"/>
              </a:lnSpc>
            </a:pPr>
            <a:r>
              <a:rPr lang="en-US" altLang="en-US" sz="2300" b="1" u="sng" dirty="0"/>
              <a:t>Romans 12:15</a:t>
            </a:r>
            <a:r>
              <a:rPr lang="en-US" altLang="en-US" sz="2300" b="1" dirty="0"/>
              <a:t> “Rejoice with those who rejoice, and weep with those who weep.”</a:t>
            </a:r>
          </a:p>
          <a:p>
            <a:pPr>
              <a:lnSpc>
                <a:spcPct val="90000"/>
              </a:lnSpc>
            </a:pPr>
            <a:r>
              <a:rPr lang="en-US" altLang="en-US" sz="2300" b="1" u="sng" dirty="0"/>
              <a:t>1 John 3:16-19</a:t>
            </a:r>
            <a:r>
              <a:rPr lang="en-US" altLang="en-US" sz="2300" b="1" dirty="0"/>
              <a:t> Hereby perceive we the love </a:t>
            </a:r>
            <a:r>
              <a:rPr lang="en-US" altLang="en-US" sz="2300" b="1" i="1" dirty="0"/>
              <a:t>of God</a:t>
            </a:r>
            <a:r>
              <a:rPr lang="en-US" altLang="en-US" sz="2300" b="1" dirty="0"/>
              <a:t>, because he laid down his life for us: and we ought to lay down </a:t>
            </a:r>
            <a:r>
              <a:rPr lang="en-US" altLang="en-US" sz="2300" b="1" i="1" dirty="0"/>
              <a:t>our</a:t>
            </a:r>
            <a:r>
              <a:rPr lang="en-US" altLang="en-US" sz="2300" b="1" dirty="0"/>
              <a:t> lives for the brethren. But whoso hath this world's good, and </a:t>
            </a:r>
            <a:r>
              <a:rPr lang="en-US" altLang="en-US" sz="2300" b="1" dirty="0" err="1"/>
              <a:t>seeth</a:t>
            </a:r>
            <a:r>
              <a:rPr lang="en-US" altLang="en-US" sz="2300" b="1" dirty="0"/>
              <a:t> his brother have need, and </a:t>
            </a:r>
            <a:r>
              <a:rPr lang="en-US" altLang="en-US" sz="2300" b="1" dirty="0" err="1"/>
              <a:t>shutteth</a:t>
            </a:r>
            <a:r>
              <a:rPr lang="en-US" altLang="en-US" sz="2300" b="1" dirty="0"/>
              <a:t> up his bowels </a:t>
            </a:r>
            <a:r>
              <a:rPr lang="en-US" altLang="en-US" sz="2300" b="1" i="1" dirty="0"/>
              <a:t>of compassion</a:t>
            </a:r>
            <a:r>
              <a:rPr lang="en-US" altLang="en-US" sz="2300" b="1" dirty="0"/>
              <a:t> from him, how dwelleth the love of God in him?  My little children, let us not love in word, neither in tongue; but in deed and in truth. And hereby we know that we are of the truth, and shall assure our hearts before him.  </a:t>
            </a: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a:extLst>
              <a:ext uri="{FF2B5EF4-FFF2-40B4-BE49-F238E27FC236}">
                <a16:creationId xmlns:a16="http://schemas.microsoft.com/office/drawing/2014/main" id="{E8D2D883-803E-46ED-BE70-83129F69540E}"/>
              </a:ext>
            </a:extLst>
          </p:cNvPr>
          <p:cNvSpPr>
            <a:spLocks noGrp="1" noChangeArrowheads="1"/>
          </p:cNvSpPr>
          <p:nvPr>
            <p:ph type="title"/>
          </p:nvPr>
        </p:nvSpPr>
        <p:spPr>
          <a:xfrm>
            <a:off x="685800" y="-152400"/>
            <a:ext cx="8686800" cy="1143000"/>
          </a:xfrm>
        </p:spPr>
        <p:txBody>
          <a:bodyPr/>
          <a:lstStyle/>
          <a:p>
            <a:r>
              <a:rPr lang="en-US" altLang="en-US" b="1"/>
              <a:t>God’s Love and Loving Others</a:t>
            </a:r>
          </a:p>
        </p:txBody>
      </p:sp>
      <p:sp>
        <p:nvSpPr>
          <p:cNvPr id="11267" name="Rectangle 3">
            <a:extLst>
              <a:ext uri="{FF2B5EF4-FFF2-40B4-BE49-F238E27FC236}">
                <a16:creationId xmlns:a16="http://schemas.microsoft.com/office/drawing/2014/main" id="{7DA70A6D-7B25-4317-BB12-AE824DA6BE73}"/>
              </a:ext>
            </a:extLst>
          </p:cNvPr>
          <p:cNvSpPr>
            <a:spLocks noGrp="1" noChangeArrowheads="1"/>
          </p:cNvSpPr>
          <p:nvPr>
            <p:ph type="body" idx="1"/>
          </p:nvPr>
        </p:nvSpPr>
        <p:spPr>
          <a:xfrm>
            <a:off x="0" y="1371600"/>
            <a:ext cx="9144000" cy="5486400"/>
          </a:xfrm>
        </p:spPr>
        <p:txBody>
          <a:bodyPr/>
          <a:lstStyle/>
          <a:p>
            <a:pPr>
              <a:lnSpc>
                <a:spcPct val="90000"/>
              </a:lnSpc>
            </a:pPr>
            <a:r>
              <a:rPr lang="en-US" altLang="en-US" sz="2600" b="1"/>
              <a:t>1 John 4:16-18 So we have come to know and to believe the love that God has for us. God is love, and whoever abides in love abides in God, and God abides in him. 17 By this is love perfected with us, so that we may have confidence for the day of judgment, because as he is so also are we in this world. 18 There is no fear in love, but perfect love casts out fear. For fear has to do with punishment, and whoever fears has not been perfected in love. 19 We love because he first loved us. 20 If anyone says, “I love God,” and hates his brother, he is a liar; for he who does not love his brother whom he has seen cannot love God whom he has not seen. 21 And this commandment we have from him: whoever loves God must also love his brother.</a:t>
            </a:r>
          </a:p>
        </p:txBody>
      </p:sp>
      <p:pic>
        <p:nvPicPr>
          <p:cNvPr id="11269" name="Picture 5" descr="gods love2">
            <a:extLst>
              <a:ext uri="{FF2B5EF4-FFF2-40B4-BE49-F238E27FC236}">
                <a16:creationId xmlns:a16="http://schemas.microsoft.com/office/drawing/2014/main" id="{CD53D6BC-8737-4041-A695-8AFDAF72A7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
            <a:ext cx="3886200" cy="1381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4" descr="god love 5">
            <a:extLst>
              <a:ext uri="{FF2B5EF4-FFF2-40B4-BE49-F238E27FC236}">
                <a16:creationId xmlns:a16="http://schemas.microsoft.com/office/drawing/2014/main" id="{6EE52C8C-5E39-4485-A596-9DE9EEEBDE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4765"/>
            <a:ext cx="10896600" cy="685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5" name="Rectangle 2">
            <a:extLst>
              <a:ext uri="{FF2B5EF4-FFF2-40B4-BE49-F238E27FC236}">
                <a16:creationId xmlns:a16="http://schemas.microsoft.com/office/drawing/2014/main" id="{F2006977-E7A4-4059-A026-59DBF618E9AA}"/>
              </a:ext>
            </a:extLst>
          </p:cNvPr>
          <p:cNvSpPr>
            <a:spLocks noGrp="1" noChangeArrowheads="1"/>
          </p:cNvSpPr>
          <p:nvPr>
            <p:ph type="title" idx="4294967295"/>
          </p:nvPr>
        </p:nvSpPr>
        <p:spPr>
          <a:xfrm>
            <a:off x="38100" y="76198"/>
            <a:ext cx="9144000" cy="911161"/>
          </a:xfrm>
        </p:spPr>
        <p:txBody>
          <a:bodyPr/>
          <a:lstStyle/>
          <a:p>
            <a:r>
              <a:rPr lang="en-US" altLang="en-US" sz="3800" b="1" u="sng" dirty="0">
                <a:solidFill>
                  <a:srgbClr val="FFFFFF"/>
                </a:solidFill>
              </a:rPr>
              <a:t>To joyfully practice God's love</a:t>
            </a:r>
          </a:p>
        </p:txBody>
      </p:sp>
      <p:sp>
        <p:nvSpPr>
          <p:cNvPr id="3076" name="Rectangle 3">
            <a:extLst>
              <a:ext uri="{FF2B5EF4-FFF2-40B4-BE49-F238E27FC236}">
                <a16:creationId xmlns:a16="http://schemas.microsoft.com/office/drawing/2014/main" id="{E6ABE6F5-2BE1-49C7-B143-DDE667AB9F50}"/>
              </a:ext>
            </a:extLst>
          </p:cNvPr>
          <p:cNvSpPr>
            <a:spLocks noGrp="1" noChangeArrowheads="1"/>
          </p:cNvSpPr>
          <p:nvPr>
            <p:ph type="body" idx="4294967295"/>
          </p:nvPr>
        </p:nvSpPr>
        <p:spPr>
          <a:xfrm>
            <a:off x="-152400" y="914400"/>
            <a:ext cx="9258300" cy="5791200"/>
          </a:xfrm>
        </p:spPr>
        <p:txBody>
          <a:bodyPr/>
          <a:lstStyle/>
          <a:p>
            <a:pPr>
              <a:lnSpc>
                <a:spcPct val="90000"/>
              </a:lnSpc>
            </a:pPr>
            <a:r>
              <a:rPr lang="en-US" altLang="en-US" sz="3000" b="1" dirty="0">
                <a:solidFill>
                  <a:srgbClr val="FFFF00"/>
                </a:solidFill>
              </a:rPr>
              <a:t>God commands His children to love one another </a:t>
            </a:r>
          </a:p>
          <a:p>
            <a:pPr>
              <a:lnSpc>
                <a:spcPct val="90000"/>
              </a:lnSpc>
            </a:pPr>
            <a:r>
              <a:rPr lang="en-US" altLang="en-US" sz="3000" b="1" u="sng" dirty="0">
                <a:solidFill>
                  <a:srgbClr val="FFFF00"/>
                </a:solidFill>
              </a:rPr>
              <a:t>1 John 4:7-11</a:t>
            </a:r>
            <a:r>
              <a:rPr lang="en-US" altLang="en-US" sz="3000" b="1" dirty="0">
                <a:solidFill>
                  <a:srgbClr val="FFFF00"/>
                </a:solidFill>
              </a:rPr>
              <a:t> Beloved, let us love one another: for love is of God; and every one that loveth is born of God, and </a:t>
            </a:r>
            <a:r>
              <a:rPr lang="en-US" altLang="en-US" sz="3000" b="1" dirty="0" err="1">
                <a:solidFill>
                  <a:srgbClr val="FFFF00"/>
                </a:solidFill>
              </a:rPr>
              <a:t>knoweth</a:t>
            </a:r>
            <a:r>
              <a:rPr lang="en-US" altLang="en-US" sz="3000" b="1" dirty="0">
                <a:solidFill>
                  <a:srgbClr val="FFFF00"/>
                </a:solidFill>
              </a:rPr>
              <a:t> </a:t>
            </a:r>
            <a:r>
              <a:rPr lang="en-US" altLang="en-US" sz="3000" b="1" dirty="0" err="1">
                <a:solidFill>
                  <a:srgbClr val="FFFF00"/>
                </a:solidFill>
              </a:rPr>
              <a:t>God.He</a:t>
            </a:r>
            <a:r>
              <a:rPr lang="en-US" altLang="en-US" sz="3000" b="1" dirty="0">
                <a:solidFill>
                  <a:srgbClr val="FFFF00"/>
                </a:solidFill>
              </a:rPr>
              <a:t> that loveth not </a:t>
            </a:r>
            <a:r>
              <a:rPr lang="en-US" altLang="en-US" sz="3000" b="1" dirty="0" err="1">
                <a:solidFill>
                  <a:srgbClr val="FFFF00"/>
                </a:solidFill>
              </a:rPr>
              <a:t>knoweth</a:t>
            </a:r>
            <a:r>
              <a:rPr lang="en-US" altLang="en-US" sz="3000" b="1" dirty="0">
                <a:solidFill>
                  <a:srgbClr val="FFFF00"/>
                </a:solidFill>
              </a:rPr>
              <a:t> not God; for God is love. In this was manifested the love of God toward us, because that God sent his only begotten Son into the world, that we might live through him.  Herein is love, not that we loved God, but that he loved us, and sent his Son </a:t>
            </a:r>
            <a:r>
              <a:rPr lang="en-US" altLang="en-US" sz="3000" b="1" i="1" dirty="0">
                <a:solidFill>
                  <a:srgbClr val="FFFF00"/>
                </a:solidFill>
              </a:rPr>
              <a:t>to be</a:t>
            </a:r>
            <a:r>
              <a:rPr lang="en-US" altLang="en-US" sz="3000" b="1" dirty="0">
                <a:solidFill>
                  <a:srgbClr val="FFFF00"/>
                </a:solidFill>
              </a:rPr>
              <a:t> the propitiation for our sins.  Beloved, if God so loved us, we ought also to love one another.</a:t>
            </a:r>
          </a:p>
          <a:p>
            <a:pPr>
              <a:lnSpc>
                <a:spcPct val="90000"/>
              </a:lnSpc>
            </a:pPr>
            <a:endParaRPr lang="en-US" altLang="en-US" sz="3000" b="1" dirty="0">
              <a:solidFill>
                <a:srgbClr val="FFFF00"/>
              </a:solidFill>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a:extLst>
              <a:ext uri="{FF2B5EF4-FFF2-40B4-BE49-F238E27FC236}">
                <a16:creationId xmlns:a16="http://schemas.microsoft.com/office/drawing/2014/main" id="{37CE99C0-1B52-4F58-9031-82E43686C8CF}"/>
              </a:ext>
            </a:extLst>
          </p:cNvPr>
          <p:cNvSpPr>
            <a:spLocks noGrp="1" noChangeArrowheads="1"/>
          </p:cNvSpPr>
          <p:nvPr>
            <p:ph type="title"/>
          </p:nvPr>
        </p:nvSpPr>
        <p:spPr/>
        <p:txBody>
          <a:bodyPr/>
          <a:lstStyle/>
          <a:p>
            <a:endParaRPr lang="en-US" altLang="en-US"/>
          </a:p>
        </p:txBody>
      </p:sp>
      <p:sp>
        <p:nvSpPr>
          <p:cNvPr id="36867" name="Rectangle 3">
            <a:extLst>
              <a:ext uri="{FF2B5EF4-FFF2-40B4-BE49-F238E27FC236}">
                <a16:creationId xmlns:a16="http://schemas.microsoft.com/office/drawing/2014/main" id="{A976109D-94B2-481D-A5BE-76C002319ACA}"/>
              </a:ext>
            </a:extLst>
          </p:cNvPr>
          <p:cNvSpPr>
            <a:spLocks noGrp="1" noChangeArrowheads="1"/>
          </p:cNvSpPr>
          <p:nvPr>
            <p:ph type="body" idx="1"/>
          </p:nvPr>
        </p:nvSpPr>
        <p:spPr/>
        <p:txBody>
          <a:bodyPr/>
          <a:lstStyle/>
          <a:p>
            <a:endParaRPr lang="en-US" altLang="en-US"/>
          </a:p>
        </p:txBody>
      </p:sp>
      <p:pic>
        <p:nvPicPr>
          <p:cNvPr id="36869" name="Picture 5" descr="god-love-1john410">
            <a:extLst>
              <a:ext uri="{FF2B5EF4-FFF2-40B4-BE49-F238E27FC236}">
                <a16:creationId xmlns:a16="http://schemas.microsoft.com/office/drawing/2014/main" id="{D887E2E5-5077-41C7-8AE8-D06728027F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9342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a:extLst>
              <a:ext uri="{FF2B5EF4-FFF2-40B4-BE49-F238E27FC236}">
                <a16:creationId xmlns:a16="http://schemas.microsoft.com/office/drawing/2014/main" id="{D7CE8C07-CBFF-43C9-B8B1-B86806BE379A}"/>
              </a:ext>
            </a:extLst>
          </p:cNvPr>
          <p:cNvSpPr>
            <a:spLocks noGrp="1" noChangeArrowheads="1"/>
          </p:cNvSpPr>
          <p:nvPr>
            <p:ph type="title"/>
          </p:nvPr>
        </p:nvSpPr>
        <p:spPr/>
        <p:txBody>
          <a:bodyPr/>
          <a:lstStyle/>
          <a:p>
            <a:r>
              <a:rPr lang="en-US" altLang="en-US" sz="4200" b="1" u="sng">
                <a:solidFill>
                  <a:schemeClr val="tx1"/>
                </a:solidFill>
              </a:rPr>
              <a:t>To joyfully practice God's love</a:t>
            </a:r>
          </a:p>
        </p:txBody>
      </p:sp>
      <p:sp>
        <p:nvSpPr>
          <p:cNvPr id="13315" name="Rectangle 3">
            <a:extLst>
              <a:ext uri="{FF2B5EF4-FFF2-40B4-BE49-F238E27FC236}">
                <a16:creationId xmlns:a16="http://schemas.microsoft.com/office/drawing/2014/main" id="{0F7170F2-945B-4FDB-ACFD-1B2A4E7B14E7}"/>
              </a:ext>
            </a:extLst>
          </p:cNvPr>
          <p:cNvSpPr>
            <a:spLocks noGrp="1" noChangeArrowheads="1"/>
          </p:cNvSpPr>
          <p:nvPr>
            <p:ph type="body" idx="1"/>
          </p:nvPr>
        </p:nvSpPr>
        <p:spPr>
          <a:xfrm>
            <a:off x="0" y="1600200"/>
            <a:ext cx="8991600" cy="5029200"/>
          </a:xfrm>
        </p:spPr>
        <p:txBody>
          <a:bodyPr/>
          <a:lstStyle/>
          <a:p>
            <a:r>
              <a:rPr lang="en-US" altLang="en-US" b="1" u="sng"/>
              <a:t>Galatians 5:13-15</a:t>
            </a:r>
            <a:r>
              <a:rPr lang="en-US" altLang="en-US"/>
              <a:t>  For, brethren, ye have been called unto liberty; only </a:t>
            </a:r>
            <a:r>
              <a:rPr lang="en-US" altLang="en-US" i="1"/>
              <a:t>use</a:t>
            </a:r>
            <a:r>
              <a:rPr lang="en-US" altLang="en-US"/>
              <a:t> not liberty for an occasion to the flesh, but by love serve one another. For all the law is fulfilled in one word, </a:t>
            </a:r>
            <a:r>
              <a:rPr lang="en-US" altLang="en-US" i="1"/>
              <a:t>even</a:t>
            </a:r>
            <a:r>
              <a:rPr lang="en-US" altLang="en-US"/>
              <a:t> in this; Thou shalt love thy neighbour as thyself. But if ye bite and devour one another, take heed that ye be not consumed one of another.</a:t>
            </a:r>
          </a:p>
        </p:txBody>
      </p:sp>
      <p:pic>
        <p:nvPicPr>
          <p:cNvPr id="13317" name="Picture 5" descr="ANd9GcTbT6q_X-2yIfJPS65OGisW22no3gnlwqu4iDkdEnAXQ_1PfmCI-WDc6LM">
            <a:hlinkClick r:id="rId2"/>
            <a:extLst>
              <a:ext uri="{FF2B5EF4-FFF2-40B4-BE49-F238E27FC236}">
                <a16:creationId xmlns:a16="http://schemas.microsoft.com/office/drawing/2014/main" id="{4F78B3D9-9755-4C24-B10C-1CB7A097FC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05600" y="5021265"/>
            <a:ext cx="2438400" cy="183673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a:extLst>
              <a:ext uri="{FF2B5EF4-FFF2-40B4-BE49-F238E27FC236}">
                <a16:creationId xmlns:a16="http://schemas.microsoft.com/office/drawing/2014/main" id="{F2B4ED7C-01F7-418D-B7EE-CC6706DE2E51}"/>
              </a:ext>
            </a:extLst>
          </p:cNvPr>
          <p:cNvSpPr>
            <a:spLocks noGrp="1" noChangeArrowheads="1"/>
          </p:cNvSpPr>
          <p:nvPr>
            <p:ph type="title"/>
          </p:nvPr>
        </p:nvSpPr>
        <p:spPr>
          <a:xfrm>
            <a:off x="0" y="0"/>
            <a:ext cx="8229600" cy="685800"/>
          </a:xfrm>
        </p:spPr>
        <p:txBody>
          <a:bodyPr/>
          <a:lstStyle/>
          <a:p>
            <a:r>
              <a:rPr lang="en-US" altLang="en-US" sz="4200" b="1" u="sng">
                <a:solidFill>
                  <a:schemeClr val="tx1"/>
                </a:solidFill>
              </a:rPr>
              <a:t>To joyfully practice God's love</a:t>
            </a:r>
          </a:p>
        </p:txBody>
      </p:sp>
      <p:sp>
        <p:nvSpPr>
          <p:cNvPr id="30723" name="Rectangle 3">
            <a:extLst>
              <a:ext uri="{FF2B5EF4-FFF2-40B4-BE49-F238E27FC236}">
                <a16:creationId xmlns:a16="http://schemas.microsoft.com/office/drawing/2014/main" id="{8A15A8E6-E714-44C4-BB9B-E3D9D5FC8BC2}"/>
              </a:ext>
            </a:extLst>
          </p:cNvPr>
          <p:cNvSpPr>
            <a:spLocks noGrp="1" noChangeArrowheads="1"/>
          </p:cNvSpPr>
          <p:nvPr>
            <p:ph type="body" idx="1"/>
          </p:nvPr>
        </p:nvSpPr>
        <p:spPr>
          <a:xfrm>
            <a:off x="0" y="685800"/>
            <a:ext cx="3419972" cy="6172200"/>
          </a:xfrm>
        </p:spPr>
        <p:txBody>
          <a:bodyPr/>
          <a:lstStyle/>
          <a:p>
            <a:r>
              <a:rPr lang="en-US" altLang="en-US" sz="2200" b="1" dirty="0"/>
              <a:t>Real evidence of discipleship is love for one another</a:t>
            </a:r>
          </a:p>
          <a:p>
            <a:r>
              <a:rPr lang="en-US" altLang="en-US" sz="2200" b="1" u="sng" dirty="0"/>
              <a:t>John 13:34-35</a:t>
            </a:r>
            <a:r>
              <a:rPr lang="en-US" altLang="en-US" sz="2200" b="1" dirty="0"/>
              <a:t> 34 A new commandment I give to you, that you love one another: just as I have loved you, you also are to love one another. 35 By this all people will know that you are my disciples, if you have love for one another.” (1 John 2:7-11)</a:t>
            </a:r>
          </a:p>
        </p:txBody>
      </p:sp>
      <p:pic>
        <p:nvPicPr>
          <p:cNvPr id="30724" name="Picture 4" descr="love2">
            <a:extLst>
              <a:ext uri="{FF2B5EF4-FFF2-40B4-BE49-F238E27FC236}">
                <a16:creationId xmlns:a16="http://schemas.microsoft.com/office/drawing/2014/main" id="{BC1BF4EC-A770-48D3-A2FD-8E620BDB08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4001" t="6741" r="3000" b="5618"/>
          <a:stretch>
            <a:fillRect/>
          </a:stretch>
        </p:blipFill>
        <p:spPr bwMode="auto">
          <a:xfrm>
            <a:off x="3419972" y="1066800"/>
            <a:ext cx="5724028" cy="480060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a:extLst>
              <a:ext uri="{FF2B5EF4-FFF2-40B4-BE49-F238E27FC236}">
                <a16:creationId xmlns:a16="http://schemas.microsoft.com/office/drawing/2014/main" id="{CDB58498-0D20-4FB8-9F06-8DBEE754A91E}"/>
              </a:ext>
            </a:extLst>
          </p:cNvPr>
          <p:cNvSpPr>
            <a:spLocks noGrp="1" noChangeArrowheads="1"/>
          </p:cNvSpPr>
          <p:nvPr>
            <p:ph type="title"/>
          </p:nvPr>
        </p:nvSpPr>
        <p:spPr>
          <a:xfrm>
            <a:off x="0" y="0"/>
            <a:ext cx="8229600" cy="1384300"/>
          </a:xfrm>
        </p:spPr>
        <p:txBody>
          <a:bodyPr/>
          <a:lstStyle/>
          <a:p>
            <a:r>
              <a:rPr lang="en-US" altLang="en-US" sz="4200" b="1" u="sng">
                <a:solidFill>
                  <a:schemeClr val="tx1"/>
                </a:solidFill>
              </a:rPr>
              <a:t>To joyfully practice God's love</a:t>
            </a:r>
          </a:p>
        </p:txBody>
      </p:sp>
      <p:pic>
        <p:nvPicPr>
          <p:cNvPr id="31748" name="Picture 4" descr="love4">
            <a:extLst>
              <a:ext uri="{FF2B5EF4-FFF2-40B4-BE49-F238E27FC236}">
                <a16:creationId xmlns:a16="http://schemas.microsoft.com/office/drawing/2014/main" id="{01870525-F047-435C-AF73-27AA637977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6250" t="51936" r="6250" b="1408"/>
          <a:stretch>
            <a:fillRect/>
          </a:stretch>
        </p:blipFill>
        <p:spPr bwMode="auto">
          <a:xfrm>
            <a:off x="4800600" y="1455740"/>
            <a:ext cx="4343400" cy="4111625"/>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31747" name="Rectangle 3">
            <a:extLst>
              <a:ext uri="{FF2B5EF4-FFF2-40B4-BE49-F238E27FC236}">
                <a16:creationId xmlns:a16="http://schemas.microsoft.com/office/drawing/2014/main" id="{8212A666-80F1-4DF3-A3FE-534666B88073}"/>
              </a:ext>
            </a:extLst>
          </p:cNvPr>
          <p:cNvSpPr>
            <a:spLocks noGrp="1" noChangeArrowheads="1"/>
          </p:cNvSpPr>
          <p:nvPr>
            <p:ph type="body" idx="1"/>
          </p:nvPr>
        </p:nvSpPr>
        <p:spPr>
          <a:xfrm>
            <a:off x="0" y="1066800"/>
            <a:ext cx="5181600" cy="5791200"/>
          </a:xfrm>
        </p:spPr>
        <p:txBody>
          <a:bodyPr/>
          <a:lstStyle/>
          <a:p>
            <a:pPr>
              <a:lnSpc>
                <a:spcPct val="90000"/>
              </a:lnSpc>
            </a:pPr>
            <a:r>
              <a:rPr lang="en-US" altLang="en-US" b="1"/>
              <a:t>Love knits christians together</a:t>
            </a:r>
          </a:p>
          <a:p>
            <a:pPr>
              <a:lnSpc>
                <a:spcPct val="90000"/>
              </a:lnSpc>
            </a:pPr>
            <a:r>
              <a:rPr lang="en-US" altLang="en-US" b="1" u="sng"/>
              <a:t>Colossians 2:2</a:t>
            </a:r>
            <a:r>
              <a:rPr lang="en-US" altLang="en-US" b="1"/>
              <a:t> that their hearts may be encouraged, being knit together in love, to reach all the riches of full assurance of understanding and  the knowledge of God's mystery, which is Christ</a:t>
            </a:r>
          </a:p>
          <a:p>
            <a:pPr>
              <a:lnSpc>
                <a:spcPct val="90000"/>
              </a:lnSpc>
            </a:pPr>
            <a:endParaRPr lang="en-US" altLang="en-US"/>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4">
            <a:extLst>
              <a:ext uri="{FF2B5EF4-FFF2-40B4-BE49-F238E27FC236}">
                <a16:creationId xmlns:a16="http://schemas.microsoft.com/office/drawing/2014/main" id="{E33C3259-DF78-40D6-84BE-4D33ABBF575E}"/>
              </a:ext>
            </a:extLst>
          </p:cNvPr>
          <p:cNvSpPr>
            <a:spLocks noGrp="1" noChangeArrowheads="1"/>
          </p:cNvSpPr>
          <p:nvPr>
            <p:ph type="ctrTitle"/>
          </p:nvPr>
        </p:nvSpPr>
        <p:spPr>
          <a:xfrm>
            <a:off x="1743075" y="3012281"/>
            <a:ext cx="5657850" cy="1102519"/>
          </a:xfrm>
        </p:spPr>
        <p:txBody>
          <a:bodyPr/>
          <a:lstStyle/>
          <a:p>
            <a:r>
              <a:rPr lang="en-US" altLang="en-US" dirty="0"/>
              <a:t>Eyeing Second Peter</a:t>
            </a:r>
          </a:p>
        </p:txBody>
      </p:sp>
      <p:sp>
        <p:nvSpPr>
          <p:cNvPr id="21507" name="Rectangle 5">
            <a:extLst>
              <a:ext uri="{FF2B5EF4-FFF2-40B4-BE49-F238E27FC236}">
                <a16:creationId xmlns:a16="http://schemas.microsoft.com/office/drawing/2014/main" id="{DFAEF802-4DF7-47A0-AAD0-A1E962F02681}"/>
              </a:ext>
            </a:extLst>
          </p:cNvPr>
          <p:cNvSpPr>
            <a:spLocks noGrp="1" noChangeArrowheads="1"/>
          </p:cNvSpPr>
          <p:nvPr>
            <p:ph type="subTitle" idx="1"/>
          </p:nvPr>
        </p:nvSpPr>
        <p:spPr>
          <a:xfrm>
            <a:off x="1494169" y="4343400"/>
            <a:ext cx="5943600" cy="1314450"/>
          </a:xfrm>
        </p:spPr>
        <p:txBody>
          <a:bodyPr>
            <a:noAutofit/>
          </a:bodyPr>
          <a:lstStyle/>
          <a:p>
            <a:r>
              <a:rPr lang="en-US" altLang="en-US" sz="2700" dirty="0"/>
              <a:t>Building On God’s Promises</a:t>
            </a:r>
          </a:p>
          <a:p>
            <a:r>
              <a:rPr lang="en-US" altLang="en-US" sz="2700" dirty="0"/>
              <a:t>Escaping the Corruption in the World</a:t>
            </a:r>
          </a:p>
          <a:p>
            <a:r>
              <a:rPr lang="en-US" altLang="en-US" sz="2700" dirty="0"/>
              <a:t>Partaking of the Divine Nature</a:t>
            </a:r>
          </a:p>
          <a:p>
            <a:r>
              <a:rPr lang="en-US" altLang="en-US" sz="2700" dirty="0"/>
              <a:t>Week 10: Love</a:t>
            </a:r>
          </a:p>
        </p:txBody>
      </p:sp>
      <p:pic>
        <p:nvPicPr>
          <p:cNvPr id="21509" name="Picture 2">
            <a:extLst>
              <a:ext uri="{FF2B5EF4-FFF2-40B4-BE49-F238E27FC236}">
                <a16:creationId xmlns:a16="http://schemas.microsoft.com/office/drawing/2014/main" id="{B0AE2E14-93DD-45E0-8468-E3251F78C6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072" y="0"/>
            <a:ext cx="4328327" cy="3016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a:extLst>
              <a:ext uri="{FF2B5EF4-FFF2-40B4-BE49-F238E27FC236}">
                <a16:creationId xmlns:a16="http://schemas.microsoft.com/office/drawing/2014/main" id="{11197E1A-5F3E-4A66-A948-FE6BE938A6E7}"/>
              </a:ext>
            </a:extLst>
          </p:cNvPr>
          <p:cNvPicPr>
            <a:picLocks noChangeAspect="1"/>
          </p:cNvPicPr>
          <p:nvPr/>
        </p:nvPicPr>
        <p:blipFill>
          <a:blip r:embed="rId4">
            <a:clrChange>
              <a:clrFrom>
                <a:srgbClr val="FFFFEF"/>
              </a:clrFrom>
              <a:clrTo>
                <a:srgbClr val="FFFFEF">
                  <a:alpha val="0"/>
                </a:srgbClr>
              </a:clrTo>
            </a:clrChange>
            <a:extLst>
              <a:ext uri="{28A0092B-C50C-407E-A947-70E740481C1C}">
                <a14:useLocalDpi xmlns:a14="http://schemas.microsoft.com/office/drawing/2010/main" val="0"/>
              </a:ext>
            </a:extLst>
          </a:blip>
          <a:stretch>
            <a:fillRect/>
          </a:stretch>
        </p:blipFill>
        <p:spPr>
          <a:xfrm>
            <a:off x="3962400" y="-20931"/>
            <a:ext cx="5974171" cy="3016956"/>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842AE21A-8737-401C-A830-29FF1B0FCA1B}"/>
              </a:ext>
            </a:extLst>
          </p:cNvPr>
          <p:cNvSpPr>
            <a:spLocks noGrp="1" noChangeArrowheads="1"/>
          </p:cNvSpPr>
          <p:nvPr>
            <p:ph type="title"/>
          </p:nvPr>
        </p:nvSpPr>
        <p:spPr>
          <a:xfrm>
            <a:off x="354249" y="1615062"/>
            <a:ext cx="6477000" cy="1384300"/>
          </a:xfrm>
        </p:spPr>
        <p:txBody>
          <a:bodyPr/>
          <a:lstStyle/>
          <a:p>
            <a:r>
              <a:rPr lang="en-US" altLang="en-US" sz="4000" b="1" dirty="0"/>
              <a:t>A Purpose Statement</a:t>
            </a:r>
          </a:p>
        </p:txBody>
      </p:sp>
      <p:sp>
        <p:nvSpPr>
          <p:cNvPr id="6147" name="Rectangle 3">
            <a:extLst>
              <a:ext uri="{FF2B5EF4-FFF2-40B4-BE49-F238E27FC236}">
                <a16:creationId xmlns:a16="http://schemas.microsoft.com/office/drawing/2014/main" id="{08CB1223-F0CD-4083-9442-1E25404D72E9}"/>
              </a:ext>
            </a:extLst>
          </p:cNvPr>
          <p:cNvSpPr>
            <a:spLocks noGrp="1" noChangeArrowheads="1"/>
          </p:cNvSpPr>
          <p:nvPr>
            <p:ph type="body" idx="1"/>
          </p:nvPr>
        </p:nvSpPr>
        <p:spPr>
          <a:xfrm>
            <a:off x="0" y="3213100"/>
            <a:ext cx="9144000" cy="5410200"/>
          </a:xfrm>
        </p:spPr>
        <p:txBody>
          <a:bodyPr/>
          <a:lstStyle/>
          <a:p>
            <a:pPr>
              <a:lnSpc>
                <a:spcPct val="90000"/>
              </a:lnSpc>
            </a:pPr>
            <a:r>
              <a:rPr lang="en-US" altLang="en-US" sz="2400" b="1" dirty="0"/>
              <a:t>I best demonstrate love by serving others, in reflection of God’s love.  God’s love is unconditional “agape” or “in spite of” love.  His love is the greatest tool we have to do His work as it is reflected in our lives – pure, sincere, unpretentious, heartfelt, sacrificial, joyous to serve, overflowing of love for all others.  All my spiritual failures are when I fall short of reflecting His love.  I must learn His love that He sent from the counsels of eternity toward all His children.  As I seek to be holy, I must demonstrate this love. </a:t>
            </a:r>
          </a:p>
        </p:txBody>
      </p:sp>
      <p:pic>
        <p:nvPicPr>
          <p:cNvPr id="6148" name="Picture 4" descr="photo2">
            <a:extLst>
              <a:ext uri="{FF2B5EF4-FFF2-40B4-BE49-F238E27FC236}">
                <a16:creationId xmlns:a16="http://schemas.microsoft.com/office/drawing/2014/main" id="{9D2B7CC3-8181-4384-AB6B-D1A3336B84FF}"/>
              </a:ext>
            </a:extLst>
          </p:cNvPr>
          <p:cNvPicPr>
            <a:picLocks noChangeAspect="1" noChangeArrowheads="1"/>
          </p:cNvPicPr>
          <p:nvPr/>
        </p:nvPicPr>
        <p:blipFill>
          <a:blip r:embed="rId2">
            <a:lum bright="24000"/>
            <a:extLst>
              <a:ext uri="{28A0092B-C50C-407E-A947-70E740481C1C}">
                <a14:useLocalDpi xmlns:a14="http://schemas.microsoft.com/office/drawing/2010/main" val="0"/>
              </a:ext>
            </a:extLst>
          </a:blip>
          <a:srcRect/>
          <a:stretch>
            <a:fillRect/>
          </a:stretch>
        </p:blipFill>
        <p:spPr bwMode="auto">
          <a:xfrm>
            <a:off x="7162800" y="0"/>
            <a:ext cx="1981200" cy="2971800"/>
          </a:xfrm>
          <a:prstGeom prst="rect">
            <a:avLst/>
          </a:prstGeom>
          <a:noFill/>
          <a:extLst>
            <a:ext uri="{909E8E84-426E-40DD-AFC4-6F175D3DCCD1}">
              <a14:hiddenFill xmlns:a14="http://schemas.microsoft.com/office/drawing/2010/main">
                <a:solidFill>
                  <a:srgbClr val="FFFFFF"/>
                </a:solidFill>
              </a14:hiddenFill>
            </a:ext>
          </a:extLst>
        </p:spPr>
      </p:pic>
      <p:sp>
        <p:nvSpPr>
          <p:cNvPr id="6150" name="Rectangle 6">
            <a:extLst>
              <a:ext uri="{FF2B5EF4-FFF2-40B4-BE49-F238E27FC236}">
                <a16:creationId xmlns:a16="http://schemas.microsoft.com/office/drawing/2014/main" id="{858DF717-84D3-4460-9BA9-15BE2EB46728}"/>
              </a:ext>
            </a:extLst>
          </p:cNvPr>
          <p:cNvSpPr>
            <a:spLocks noChangeArrowheads="1"/>
          </p:cNvSpPr>
          <p:nvPr/>
        </p:nvSpPr>
        <p:spPr bwMode="auto">
          <a:xfrm>
            <a:off x="0" y="-241300"/>
            <a:ext cx="7162800" cy="1384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4400">
                <a:solidFill>
                  <a:schemeClr val="tx2"/>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defRPr sz="4400">
                <a:solidFill>
                  <a:schemeClr val="tx2"/>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defRPr sz="4400">
                <a:solidFill>
                  <a:schemeClr val="tx2"/>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defRPr sz="4400">
                <a:solidFill>
                  <a:schemeClr val="tx2"/>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defRPr sz="4400">
                <a:solidFill>
                  <a:schemeClr val="tx2"/>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marL="45720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marL="91440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marL="137160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marL="182880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algn="r"/>
            <a:r>
              <a:rPr lang="en-US" altLang="en-US" sz="2400" b="1"/>
              <a:t>If we had a camera that told us what we look like spiritually, this is who I want to be:</a:t>
            </a: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a:extLst>
              <a:ext uri="{FF2B5EF4-FFF2-40B4-BE49-F238E27FC236}">
                <a16:creationId xmlns:a16="http://schemas.microsoft.com/office/drawing/2014/main" id="{B498DF26-920C-4B4C-94DF-1E2311D52869}"/>
              </a:ext>
            </a:extLst>
          </p:cNvPr>
          <p:cNvSpPr>
            <a:spLocks noGrp="1" noChangeArrowheads="1"/>
          </p:cNvSpPr>
          <p:nvPr>
            <p:ph type="title"/>
          </p:nvPr>
        </p:nvSpPr>
        <p:spPr>
          <a:xfrm>
            <a:off x="0" y="-381000"/>
            <a:ext cx="9144000" cy="1384300"/>
          </a:xfrm>
        </p:spPr>
        <p:txBody>
          <a:bodyPr/>
          <a:lstStyle/>
          <a:p>
            <a:r>
              <a:rPr lang="en-US" altLang="en-US" b="1"/>
              <a:t>Loving God Requires Obedience</a:t>
            </a:r>
          </a:p>
        </p:txBody>
      </p:sp>
      <p:sp>
        <p:nvSpPr>
          <p:cNvPr id="12291" name="Rectangle 3">
            <a:extLst>
              <a:ext uri="{FF2B5EF4-FFF2-40B4-BE49-F238E27FC236}">
                <a16:creationId xmlns:a16="http://schemas.microsoft.com/office/drawing/2014/main" id="{04AA0868-A5C8-4802-B8EE-02B2BDC4B29A}"/>
              </a:ext>
            </a:extLst>
          </p:cNvPr>
          <p:cNvSpPr>
            <a:spLocks noGrp="1" noChangeArrowheads="1"/>
          </p:cNvSpPr>
          <p:nvPr>
            <p:ph type="body" idx="1"/>
          </p:nvPr>
        </p:nvSpPr>
        <p:spPr>
          <a:xfrm>
            <a:off x="0" y="685800"/>
            <a:ext cx="9144000" cy="5715000"/>
          </a:xfrm>
        </p:spPr>
        <p:txBody>
          <a:bodyPr/>
          <a:lstStyle/>
          <a:p>
            <a:pPr>
              <a:lnSpc>
                <a:spcPct val="80000"/>
              </a:lnSpc>
            </a:pPr>
            <a:r>
              <a:rPr lang="en-US" altLang="en-US" sz="2400" b="1" u="sng"/>
              <a:t>John 14:15-24</a:t>
            </a:r>
            <a:r>
              <a:rPr lang="en-US" altLang="en-US" sz="2400" b="1"/>
              <a:t> “If you love me, you will keep my commandments. 16 And I will ask the Father, and he will give you another Helper, to be with you forever, 17 even the Spirit of truth, whom the world cannot receive, because it neither sees him nor knows him. You know him, for he dwells with you and will be in you.18 “I will not leave you as orphans; I will come to you. 19 Yet a little while and the world will see me no more, but you will see me. Because I live, you also will live. 20 In that day you will know that I am in my Father, and you in me, and I in you. 21 Whoever has my commandments and keeps them, he it is who loves me. And he who loves me will be loved by my Father, and I will love him and manifest myself to him.” 22 Judas (not Iscariot) said to him, “Lord, how is it that you will manifest yourself to us, and not to the world?” 23 Jesus answered him, “If anyone loves me, he will keep my word, and my Father will love him, and we will come to him and make our home with him. 24 Whoever does not love me does not keep my words. And the word that you hear is not mine but the Father's who sent me.</a:t>
            </a:r>
          </a:p>
        </p:txBody>
      </p:sp>
      <p:pic>
        <p:nvPicPr>
          <p:cNvPr id="12293" name="Picture 5" descr="Obedience (Rebuild Your Spirit)">
            <a:extLst>
              <a:ext uri="{FF2B5EF4-FFF2-40B4-BE49-F238E27FC236}">
                <a16:creationId xmlns:a16="http://schemas.microsoft.com/office/drawing/2014/main" id="{80CF6AB1-6FFF-4456-A560-6433E41553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43600" y="7940"/>
            <a:ext cx="3200400" cy="5937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BE2E8E93-C4FB-4E62-81BE-F8A1C69F4991}"/>
              </a:ext>
            </a:extLst>
          </p:cNvPr>
          <p:cNvSpPr>
            <a:spLocks noGrp="1" noChangeArrowheads="1"/>
          </p:cNvSpPr>
          <p:nvPr>
            <p:ph type="title"/>
          </p:nvPr>
        </p:nvSpPr>
        <p:spPr>
          <a:xfrm>
            <a:off x="0" y="228600"/>
            <a:ext cx="6553200" cy="1447800"/>
          </a:xfrm>
        </p:spPr>
        <p:txBody>
          <a:bodyPr/>
          <a:lstStyle/>
          <a:p>
            <a:r>
              <a:rPr lang="en-US" altLang="en-US" sz="3600" b="1"/>
              <a:t>Chastening Indicates Love</a:t>
            </a:r>
          </a:p>
        </p:txBody>
      </p:sp>
      <p:sp>
        <p:nvSpPr>
          <p:cNvPr id="15363" name="Rectangle 3">
            <a:extLst>
              <a:ext uri="{FF2B5EF4-FFF2-40B4-BE49-F238E27FC236}">
                <a16:creationId xmlns:a16="http://schemas.microsoft.com/office/drawing/2014/main" id="{B04918E6-ED9C-4A91-8CAB-BF0FEC6836B8}"/>
              </a:ext>
            </a:extLst>
          </p:cNvPr>
          <p:cNvSpPr>
            <a:spLocks noGrp="1" noChangeArrowheads="1"/>
          </p:cNvSpPr>
          <p:nvPr>
            <p:ph type="body" idx="1"/>
          </p:nvPr>
        </p:nvSpPr>
        <p:spPr>
          <a:xfrm>
            <a:off x="457200" y="1524000"/>
            <a:ext cx="8229600" cy="4953000"/>
          </a:xfrm>
        </p:spPr>
        <p:txBody>
          <a:bodyPr/>
          <a:lstStyle/>
          <a:p>
            <a:pPr>
              <a:lnSpc>
                <a:spcPct val="90000"/>
              </a:lnSpc>
            </a:pPr>
            <a:r>
              <a:rPr lang="en-US" altLang="en-US" sz="2800" b="1"/>
              <a:t>Revelation 3:19 Those whom I love, I reprove and discipline, so be zealous and repent.</a:t>
            </a:r>
          </a:p>
          <a:p>
            <a:pPr>
              <a:lnSpc>
                <a:spcPct val="90000"/>
              </a:lnSpc>
            </a:pPr>
            <a:endParaRPr lang="en-US" altLang="en-US" sz="2800" b="1"/>
          </a:p>
          <a:p>
            <a:pPr>
              <a:lnSpc>
                <a:spcPct val="90000"/>
              </a:lnSpc>
            </a:pPr>
            <a:r>
              <a:rPr lang="en-US" altLang="en-US" b="1"/>
              <a:t>Love of the world prohibited</a:t>
            </a:r>
          </a:p>
          <a:p>
            <a:pPr>
              <a:lnSpc>
                <a:spcPct val="90000"/>
              </a:lnSpc>
            </a:pPr>
            <a:r>
              <a:rPr lang="en-US" altLang="en-US" sz="2400" b="1" u="sng"/>
              <a:t>1 John 2:15-17</a:t>
            </a:r>
            <a:r>
              <a:rPr lang="en-US" altLang="en-US" sz="2400" b="1"/>
              <a:t> Do not love the world or the things in the world. If anyone loves the world, the love of the Father is not in him. 16 For all that is in the world—the desires of the flesh and the desires of the eyes and pride of life—is not from the Father but is from the world. 17 And the world is passing away along with its desires, but whoever does the will of God abides forever.</a:t>
            </a:r>
          </a:p>
          <a:p>
            <a:pPr>
              <a:lnSpc>
                <a:spcPct val="90000"/>
              </a:lnSpc>
            </a:pPr>
            <a:endParaRPr lang="en-US" altLang="en-US" sz="2400" b="1"/>
          </a:p>
        </p:txBody>
      </p:sp>
      <p:pic>
        <p:nvPicPr>
          <p:cNvPr id="15365" name="Picture 5" descr="Jesus Chastens You">
            <a:extLst>
              <a:ext uri="{FF2B5EF4-FFF2-40B4-BE49-F238E27FC236}">
                <a16:creationId xmlns:a16="http://schemas.microsoft.com/office/drawing/2014/main" id="{A43CD3FF-190C-45CD-ABE9-316DD7B34E8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48400" y="0"/>
            <a:ext cx="2895600" cy="16002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595A559E-ADEA-49C0-834D-B4688AF9E0BB}"/>
              </a:ext>
            </a:extLst>
          </p:cNvPr>
          <p:cNvSpPr>
            <a:spLocks noGrp="1" noChangeArrowheads="1"/>
          </p:cNvSpPr>
          <p:nvPr>
            <p:ph type="title"/>
          </p:nvPr>
        </p:nvSpPr>
        <p:spPr/>
        <p:txBody>
          <a:bodyPr/>
          <a:lstStyle/>
          <a:p>
            <a:r>
              <a:rPr lang="en-US" altLang="en-US" b="1"/>
              <a:t>Summary</a:t>
            </a:r>
          </a:p>
        </p:txBody>
      </p:sp>
      <p:sp>
        <p:nvSpPr>
          <p:cNvPr id="7171" name="Rectangle 3">
            <a:extLst>
              <a:ext uri="{FF2B5EF4-FFF2-40B4-BE49-F238E27FC236}">
                <a16:creationId xmlns:a16="http://schemas.microsoft.com/office/drawing/2014/main" id="{9F9A5FA9-3C12-4E82-A139-B3B3304A4339}"/>
              </a:ext>
            </a:extLst>
          </p:cNvPr>
          <p:cNvSpPr>
            <a:spLocks noGrp="1" noChangeArrowheads="1"/>
          </p:cNvSpPr>
          <p:nvPr>
            <p:ph type="body" idx="1"/>
          </p:nvPr>
        </p:nvSpPr>
        <p:spPr>
          <a:xfrm>
            <a:off x="457200" y="2514600"/>
            <a:ext cx="8229600" cy="4114800"/>
          </a:xfrm>
        </p:spPr>
        <p:txBody>
          <a:bodyPr/>
          <a:lstStyle/>
          <a:p>
            <a:r>
              <a:rPr lang="en-US" altLang="en-US" sz="2800" b="1"/>
              <a:t>God is love, and he demonstrated His love by sacrificing His Son.  We must love one another, and we must reflect God’s love in our lives by loving others.  Love is an action of obedience, and serving others in righteousness and holiness.  I resolve to joyfully practice God's love.  </a:t>
            </a:r>
          </a:p>
          <a:p>
            <a:r>
              <a:rPr lang="en-US" altLang="en-US" sz="2800" b="1"/>
              <a:t>Convert this into daily/weekly activities.</a:t>
            </a:r>
          </a:p>
        </p:txBody>
      </p:sp>
      <p:pic>
        <p:nvPicPr>
          <p:cNvPr id="7173" name="Picture 5" descr="love of god">
            <a:hlinkClick r:id="rId2"/>
            <a:extLst>
              <a:ext uri="{FF2B5EF4-FFF2-40B4-BE49-F238E27FC236}">
                <a16:creationId xmlns:a16="http://schemas.microsoft.com/office/drawing/2014/main" id="{01A9D58F-54B5-460C-BD52-1EB17CFCDA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29000" y="0"/>
            <a:ext cx="5715000" cy="24955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a:extLst>
              <a:ext uri="{FF2B5EF4-FFF2-40B4-BE49-F238E27FC236}">
                <a16:creationId xmlns:a16="http://schemas.microsoft.com/office/drawing/2014/main" id="{9CF6825F-DCE2-465F-B3B8-589BF130E0FD}"/>
              </a:ext>
            </a:extLst>
          </p:cNvPr>
          <p:cNvSpPr>
            <a:spLocks noGrp="1" noChangeArrowheads="1"/>
          </p:cNvSpPr>
          <p:nvPr>
            <p:ph type="title"/>
          </p:nvPr>
        </p:nvSpPr>
        <p:spPr/>
        <p:txBody>
          <a:bodyPr/>
          <a:lstStyle/>
          <a:p>
            <a:endParaRPr lang="en-US" altLang="en-US"/>
          </a:p>
        </p:txBody>
      </p:sp>
      <p:sp>
        <p:nvSpPr>
          <p:cNvPr id="37891" name="Rectangle 3">
            <a:extLst>
              <a:ext uri="{FF2B5EF4-FFF2-40B4-BE49-F238E27FC236}">
                <a16:creationId xmlns:a16="http://schemas.microsoft.com/office/drawing/2014/main" id="{F5609D5C-B290-4D53-9F46-F5399E4D2CEF}"/>
              </a:ext>
            </a:extLst>
          </p:cNvPr>
          <p:cNvSpPr>
            <a:spLocks noGrp="1" noChangeArrowheads="1"/>
          </p:cNvSpPr>
          <p:nvPr>
            <p:ph type="body" idx="1"/>
          </p:nvPr>
        </p:nvSpPr>
        <p:spPr/>
        <p:txBody>
          <a:bodyPr/>
          <a:lstStyle/>
          <a:p>
            <a:endParaRPr lang="en-US" altLang="en-US"/>
          </a:p>
        </p:txBody>
      </p:sp>
      <p:pic>
        <p:nvPicPr>
          <p:cNvPr id="37893" name="Picture 5" descr="~ Love is action word~ Love is showed by the actions that we take to show the one we love that we really love them. ~  Love is serious thing so don't play with it. Don't just say the words and not mean what you say. If you do not love that person leave them be. Without action, love is just a word that has no meaning. ~ Just  A Thought ~">
            <a:extLst>
              <a:ext uri="{FF2B5EF4-FFF2-40B4-BE49-F238E27FC236}">
                <a16:creationId xmlns:a16="http://schemas.microsoft.com/office/drawing/2014/main" id="{05BABBDE-EE9F-4EA1-8A46-05942FB757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6800" y="0"/>
            <a:ext cx="6858000" cy="6858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a:extLst>
              <a:ext uri="{FF2B5EF4-FFF2-40B4-BE49-F238E27FC236}">
                <a16:creationId xmlns:a16="http://schemas.microsoft.com/office/drawing/2014/main" id="{D4289AC8-4454-4AB7-BBB8-EAD0B6E4339D}"/>
              </a:ext>
            </a:extLst>
          </p:cNvPr>
          <p:cNvSpPr>
            <a:spLocks noGrp="1" noChangeArrowheads="1"/>
          </p:cNvSpPr>
          <p:nvPr>
            <p:ph type="title"/>
          </p:nvPr>
        </p:nvSpPr>
        <p:spPr>
          <a:xfrm>
            <a:off x="457200" y="152400"/>
            <a:ext cx="8229600" cy="762000"/>
          </a:xfrm>
        </p:spPr>
        <p:txBody>
          <a:bodyPr/>
          <a:lstStyle/>
          <a:p>
            <a:r>
              <a:rPr lang="en-US" altLang="en-US" b="1"/>
              <a:t>Love ...</a:t>
            </a:r>
          </a:p>
        </p:txBody>
      </p:sp>
      <p:sp>
        <p:nvSpPr>
          <p:cNvPr id="23555" name="Rectangle 3">
            <a:extLst>
              <a:ext uri="{FF2B5EF4-FFF2-40B4-BE49-F238E27FC236}">
                <a16:creationId xmlns:a16="http://schemas.microsoft.com/office/drawing/2014/main" id="{E1193EAC-A93F-4EF3-AFC7-BDD3D8AAE494}"/>
              </a:ext>
            </a:extLst>
          </p:cNvPr>
          <p:cNvSpPr>
            <a:spLocks noGrp="1" noChangeArrowheads="1"/>
          </p:cNvSpPr>
          <p:nvPr>
            <p:ph type="body" idx="1"/>
          </p:nvPr>
        </p:nvSpPr>
        <p:spPr>
          <a:xfrm>
            <a:off x="0" y="914400"/>
            <a:ext cx="9144000" cy="5257800"/>
          </a:xfrm>
        </p:spPr>
        <p:txBody>
          <a:bodyPr/>
          <a:lstStyle/>
          <a:p>
            <a:pPr>
              <a:lnSpc>
                <a:spcPct val="80000"/>
              </a:lnSpc>
            </a:pPr>
            <a:r>
              <a:rPr lang="en-US" altLang="en-US" sz="2400" b="1" u="sng"/>
              <a:t>John 21:15-19</a:t>
            </a:r>
            <a:r>
              <a:rPr lang="en-US" altLang="en-US" sz="2400" b="1"/>
              <a:t> When they had finished breakfast, Jesus said to Simon Peter, “Simon, son of John, do you love (</a:t>
            </a:r>
            <a:r>
              <a:rPr lang="en-US" altLang="en-US" sz="2400" b="1" i="1"/>
              <a:t>agapaō</a:t>
            </a:r>
            <a:r>
              <a:rPr lang="en-US" altLang="en-US" sz="2400" b="1"/>
              <a:t>) me more than these?” He said to him, “Yes, Lord; you know that I love (</a:t>
            </a:r>
            <a:r>
              <a:rPr lang="en-US" altLang="en-US" sz="2400" b="1" i="1"/>
              <a:t>phileō</a:t>
            </a:r>
            <a:r>
              <a:rPr lang="en-US" altLang="en-US" sz="2400" b="1"/>
              <a:t>) you.” He said to him, “Feed my lambs.” 16 He said to him a second time, “Simon, son of John, do you love (</a:t>
            </a:r>
            <a:r>
              <a:rPr lang="en-US" altLang="en-US" sz="2400" b="1" i="1"/>
              <a:t>agapaō</a:t>
            </a:r>
            <a:r>
              <a:rPr lang="en-US" altLang="en-US" sz="2400" b="1"/>
              <a:t>) me?” He said to him, “Yes, Lord; you know that I love (</a:t>
            </a:r>
            <a:r>
              <a:rPr lang="en-US" altLang="en-US" sz="2400" b="1" i="1"/>
              <a:t>phileō</a:t>
            </a:r>
            <a:r>
              <a:rPr lang="en-US" altLang="en-US" sz="2400" b="1"/>
              <a:t>) you.” He said to him, “Tend my sheep.” 17 He said to him the third time, “Simon, son of John, do you love (</a:t>
            </a:r>
            <a:r>
              <a:rPr lang="en-US" altLang="en-US" sz="2400" b="1" i="1"/>
              <a:t>phileō</a:t>
            </a:r>
            <a:r>
              <a:rPr lang="en-US" altLang="en-US" sz="2400" b="1"/>
              <a:t>) me?” Peter was grieved because he said to him the third time, “Do you love (</a:t>
            </a:r>
            <a:r>
              <a:rPr lang="en-US" altLang="en-US" sz="2400" b="1" i="1"/>
              <a:t>phileō</a:t>
            </a:r>
            <a:r>
              <a:rPr lang="en-US" altLang="en-US" sz="2400" b="1"/>
              <a:t>) me?” and he said to him, “Lord, you know everything; you know that I love (</a:t>
            </a:r>
            <a:r>
              <a:rPr lang="en-US" altLang="en-US" sz="2400" b="1" i="1"/>
              <a:t>phileō</a:t>
            </a:r>
            <a:r>
              <a:rPr lang="en-US" altLang="en-US" sz="2400" b="1"/>
              <a:t>) you.” Jesus said to him, “Feed my sheep. 18 Truly, truly, I say to you, when you were young, you used to dress yourself and walk wherever you wanted, but when you are old, you will stretch out your hands, and another will dress you and carry you where you do not want to go.” 19 (This he said to show by what kind of death he was to glorify God.) And after saying this he said to him, “Follow me.”</a:t>
            </a: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E1AD10-477D-4682-A246-5EEDEAC0AC48}"/>
              </a:ext>
            </a:extLst>
          </p:cNvPr>
          <p:cNvSpPr>
            <a:spLocks noGrp="1"/>
          </p:cNvSpPr>
          <p:nvPr>
            <p:ph type="title"/>
          </p:nvPr>
        </p:nvSpPr>
        <p:spPr>
          <a:xfrm>
            <a:off x="190500" y="381000"/>
            <a:ext cx="8953500" cy="1384300"/>
          </a:xfrm>
        </p:spPr>
        <p:txBody>
          <a:bodyPr/>
          <a:lstStyle/>
          <a:p>
            <a:pPr algn="ctr"/>
            <a:r>
              <a:rPr lang="en-US" sz="3600" dirty="0"/>
              <a:t>How do the “graces” we studied prevent nearsightedness and blindness?</a:t>
            </a:r>
          </a:p>
        </p:txBody>
      </p:sp>
      <p:pic>
        <p:nvPicPr>
          <p:cNvPr id="10" name="Picture 9">
            <a:extLst>
              <a:ext uri="{FF2B5EF4-FFF2-40B4-BE49-F238E27FC236}">
                <a16:creationId xmlns:a16="http://schemas.microsoft.com/office/drawing/2014/main" id="{26F8EE84-FD50-44A5-B7D8-E98554892EDF}"/>
              </a:ext>
            </a:extLst>
          </p:cNvPr>
          <p:cNvPicPr>
            <a:picLocks noChangeAspect="1"/>
          </p:cNvPicPr>
          <p:nvPr/>
        </p:nvPicPr>
        <p:blipFill>
          <a:blip r:embed="rId2">
            <a:clrChange>
              <a:clrFrom>
                <a:srgbClr val="FFFFEF"/>
              </a:clrFrom>
              <a:clrTo>
                <a:srgbClr val="FFFFEF">
                  <a:alpha val="0"/>
                </a:srgbClr>
              </a:clrTo>
            </a:clrChange>
            <a:extLst>
              <a:ext uri="{28A0092B-C50C-407E-A947-70E740481C1C}">
                <a14:useLocalDpi xmlns:a14="http://schemas.microsoft.com/office/drawing/2010/main" val="0"/>
              </a:ext>
            </a:extLst>
          </a:blip>
          <a:stretch>
            <a:fillRect/>
          </a:stretch>
        </p:blipFill>
        <p:spPr>
          <a:xfrm>
            <a:off x="-24319" y="1524000"/>
            <a:ext cx="10803802" cy="5455920"/>
          </a:xfrm>
          <a:prstGeom prst="rect">
            <a:avLst/>
          </a:prstGeom>
        </p:spPr>
      </p:pic>
    </p:spTree>
    <p:extLst>
      <p:ext uri="{BB962C8B-B14F-4D97-AF65-F5344CB8AC3E}">
        <p14:creationId xmlns:p14="http://schemas.microsoft.com/office/powerpoint/2010/main" val="395927986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E1AD10-477D-4682-A246-5EEDEAC0AC48}"/>
              </a:ext>
            </a:extLst>
          </p:cNvPr>
          <p:cNvSpPr>
            <a:spLocks noGrp="1"/>
          </p:cNvSpPr>
          <p:nvPr>
            <p:ph type="title"/>
          </p:nvPr>
        </p:nvSpPr>
        <p:spPr>
          <a:xfrm>
            <a:off x="190500" y="-34047"/>
            <a:ext cx="8953500" cy="1384300"/>
          </a:xfrm>
        </p:spPr>
        <p:txBody>
          <a:bodyPr/>
          <a:lstStyle/>
          <a:p>
            <a:r>
              <a:rPr lang="en-US" sz="3600" dirty="0"/>
              <a:t>How do the “graces” we studied prevent nearsightedness and blindness?</a:t>
            </a:r>
          </a:p>
        </p:txBody>
      </p:sp>
      <p:sp>
        <p:nvSpPr>
          <p:cNvPr id="3" name="Content Placeholder 2">
            <a:extLst>
              <a:ext uri="{FF2B5EF4-FFF2-40B4-BE49-F238E27FC236}">
                <a16:creationId xmlns:a16="http://schemas.microsoft.com/office/drawing/2014/main" id="{A7520304-845C-4A0F-AFD7-B3736A03A7AC}"/>
              </a:ext>
            </a:extLst>
          </p:cNvPr>
          <p:cNvSpPr>
            <a:spLocks noGrp="1"/>
          </p:cNvSpPr>
          <p:nvPr>
            <p:ph idx="1"/>
          </p:nvPr>
        </p:nvSpPr>
        <p:spPr>
          <a:xfrm>
            <a:off x="0" y="1257300"/>
            <a:ext cx="9067800" cy="5524500"/>
          </a:xfrm>
        </p:spPr>
        <p:txBody>
          <a:bodyPr/>
          <a:lstStyle/>
          <a:p>
            <a:r>
              <a:rPr lang="en-US" sz="2200" dirty="0">
                <a:effectLst>
                  <a:outerShdw blurRad="38100" dist="38100" dir="2700000" algn="tl">
                    <a:srgbClr val="000000">
                      <a:alpha val="43137"/>
                    </a:srgbClr>
                  </a:outerShdw>
                </a:effectLst>
                <a:latin typeface="+mj-lt"/>
              </a:rPr>
              <a:t>1 John 1:7 But if we walk in the light, as he is in the light, we have fellowship with one another, and the blood of Jesus his Son cleanses us from all sin. (ESV)</a:t>
            </a:r>
          </a:p>
          <a:p>
            <a:r>
              <a:rPr lang="en-US" sz="2200" dirty="0">
                <a:effectLst>
                  <a:outerShdw blurRad="38100" dist="38100" dir="2700000" algn="tl">
                    <a:srgbClr val="000000">
                      <a:alpha val="43137"/>
                    </a:srgbClr>
                  </a:outerShdw>
                </a:effectLst>
                <a:latin typeface="+mj-lt"/>
              </a:rPr>
              <a:t>2 Peter 1:4-9 </a:t>
            </a:r>
            <a:r>
              <a:rPr lang="en-US" sz="2200" baseline="30000" dirty="0">
                <a:effectLst>
                  <a:outerShdw blurRad="38100" dist="38100" dir="2700000" algn="tl">
                    <a:srgbClr val="000000">
                      <a:alpha val="43137"/>
                    </a:srgbClr>
                  </a:outerShdw>
                </a:effectLst>
                <a:latin typeface="+mj-lt"/>
              </a:rPr>
              <a:t>  </a:t>
            </a:r>
            <a:r>
              <a:rPr lang="en-US" sz="2200" dirty="0">
                <a:effectLst>
                  <a:outerShdw blurRad="38100" dist="38100" dir="2700000" algn="tl">
                    <a:srgbClr val="000000">
                      <a:alpha val="43137"/>
                    </a:srgbClr>
                  </a:outerShdw>
                </a:effectLst>
                <a:latin typeface="+mj-lt"/>
              </a:rPr>
              <a:t>by which he has granted to us his precious and very great promises, so that through them you may become partakers of the divine nature, having escaped from the corruption that is in the world because of sinful desire. </a:t>
            </a:r>
            <a:r>
              <a:rPr lang="en-US" sz="2200" baseline="30000" dirty="0">
                <a:effectLst>
                  <a:outerShdw blurRad="38100" dist="38100" dir="2700000" algn="tl">
                    <a:srgbClr val="000000">
                      <a:alpha val="43137"/>
                    </a:srgbClr>
                  </a:outerShdw>
                </a:effectLst>
                <a:latin typeface="+mj-lt"/>
              </a:rPr>
              <a:t>5 </a:t>
            </a:r>
            <a:r>
              <a:rPr lang="en-US" sz="2200" dirty="0">
                <a:effectLst>
                  <a:outerShdw blurRad="38100" dist="38100" dir="2700000" algn="tl">
                    <a:srgbClr val="000000">
                      <a:alpha val="43137"/>
                    </a:srgbClr>
                  </a:outerShdw>
                </a:effectLst>
                <a:latin typeface="+mj-lt"/>
              </a:rPr>
              <a:t>For this very reason, make every effort to supplement your faith with virtue, and virtue with knowledge, </a:t>
            </a:r>
            <a:r>
              <a:rPr lang="en-US" sz="2200" baseline="30000" dirty="0">
                <a:effectLst>
                  <a:outerShdw blurRad="38100" dist="38100" dir="2700000" algn="tl">
                    <a:srgbClr val="000000">
                      <a:alpha val="43137"/>
                    </a:srgbClr>
                  </a:outerShdw>
                </a:effectLst>
                <a:latin typeface="+mj-lt"/>
              </a:rPr>
              <a:t>6 </a:t>
            </a:r>
            <a:r>
              <a:rPr lang="en-US" sz="2200" dirty="0">
                <a:effectLst>
                  <a:outerShdw blurRad="38100" dist="38100" dir="2700000" algn="tl">
                    <a:srgbClr val="000000">
                      <a:alpha val="43137"/>
                    </a:srgbClr>
                  </a:outerShdw>
                </a:effectLst>
                <a:latin typeface="+mj-lt"/>
              </a:rPr>
              <a:t>and knowledge with self-control, and self-control with steadfastness, and steadfastness with godliness, </a:t>
            </a:r>
            <a:r>
              <a:rPr lang="en-US" sz="2200" baseline="30000" dirty="0">
                <a:effectLst>
                  <a:outerShdw blurRad="38100" dist="38100" dir="2700000" algn="tl">
                    <a:srgbClr val="000000">
                      <a:alpha val="43137"/>
                    </a:srgbClr>
                  </a:outerShdw>
                </a:effectLst>
                <a:latin typeface="+mj-lt"/>
              </a:rPr>
              <a:t>7 </a:t>
            </a:r>
            <a:r>
              <a:rPr lang="en-US" sz="2200" dirty="0">
                <a:effectLst>
                  <a:outerShdw blurRad="38100" dist="38100" dir="2700000" algn="tl">
                    <a:srgbClr val="000000">
                      <a:alpha val="43137"/>
                    </a:srgbClr>
                  </a:outerShdw>
                </a:effectLst>
                <a:latin typeface="+mj-lt"/>
              </a:rPr>
              <a:t>and godliness with brotherly affection, and brotherly affection with love. </a:t>
            </a:r>
            <a:r>
              <a:rPr lang="en-US" sz="2200" baseline="30000" dirty="0">
                <a:effectLst>
                  <a:outerShdw blurRad="38100" dist="38100" dir="2700000" algn="tl">
                    <a:srgbClr val="000000">
                      <a:alpha val="43137"/>
                    </a:srgbClr>
                  </a:outerShdw>
                </a:effectLst>
                <a:latin typeface="+mj-lt"/>
              </a:rPr>
              <a:t>8 </a:t>
            </a:r>
            <a:r>
              <a:rPr lang="en-US" sz="2200" dirty="0">
                <a:effectLst>
                  <a:outerShdw blurRad="38100" dist="38100" dir="2700000" algn="tl">
                    <a:srgbClr val="000000">
                      <a:alpha val="43137"/>
                    </a:srgbClr>
                  </a:outerShdw>
                </a:effectLst>
                <a:latin typeface="+mj-lt"/>
              </a:rPr>
              <a:t>For if these qualities</a:t>
            </a:r>
            <a:r>
              <a:rPr lang="en-US" sz="2200" i="1" baseline="30000" dirty="0">
                <a:effectLst>
                  <a:outerShdw blurRad="38100" dist="38100" dir="2700000" algn="tl">
                    <a:srgbClr val="000000">
                      <a:alpha val="43137"/>
                    </a:srgbClr>
                  </a:outerShdw>
                </a:effectLst>
                <a:latin typeface="+mj-lt"/>
              </a:rPr>
              <a:t> </a:t>
            </a:r>
            <a:r>
              <a:rPr lang="en-US" sz="2200" dirty="0">
                <a:effectLst>
                  <a:outerShdw blurRad="38100" dist="38100" dir="2700000" algn="tl">
                    <a:srgbClr val="000000">
                      <a:alpha val="43137"/>
                    </a:srgbClr>
                  </a:outerShdw>
                </a:effectLst>
                <a:latin typeface="+mj-lt"/>
              </a:rPr>
              <a:t>are yours and are increasing, they keep you from being ineffective or</a:t>
            </a:r>
            <a:r>
              <a:rPr lang="en-US" sz="2200" i="1" baseline="30000" dirty="0">
                <a:effectLst>
                  <a:outerShdw blurRad="38100" dist="38100" dir="2700000" algn="tl">
                    <a:srgbClr val="000000">
                      <a:alpha val="43137"/>
                    </a:srgbClr>
                  </a:outerShdw>
                </a:effectLst>
                <a:latin typeface="+mj-lt"/>
              </a:rPr>
              <a:t> </a:t>
            </a:r>
            <a:r>
              <a:rPr lang="en-US" sz="2200" dirty="0">
                <a:effectLst>
                  <a:outerShdw blurRad="38100" dist="38100" dir="2700000" algn="tl">
                    <a:srgbClr val="000000">
                      <a:alpha val="43137"/>
                    </a:srgbClr>
                  </a:outerShdw>
                </a:effectLst>
                <a:latin typeface="+mj-lt"/>
              </a:rPr>
              <a:t>unfruitful in the knowledge of our Lord Jesus Christ. </a:t>
            </a:r>
            <a:r>
              <a:rPr lang="en-US" sz="2200" baseline="30000" dirty="0">
                <a:effectLst>
                  <a:outerShdw blurRad="38100" dist="38100" dir="2700000" algn="tl">
                    <a:srgbClr val="000000">
                      <a:alpha val="43137"/>
                    </a:srgbClr>
                  </a:outerShdw>
                </a:effectLst>
                <a:latin typeface="+mj-lt"/>
              </a:rPr>
              <a:t>9 </a:t>
            </a:r>
            <a:r>
              <a:rPr lang="en-US" sz="2200" dirty="0">
                <a:effectLst>
                  <a:outerShdw blurRad="38100" dist="38100" dir="2700000" algn="tl">
                    <a:srgbClr val="000000">
                      <a:alpha val="43137"/>
                    </a:srgbClr>
                  </a:outerShdw>
                </a:effectLst>
                <a:latin typeface="+mj-lt"/>
              </a:rPr>
              <a:t>For whoever lacks these qualities is so nearsighted that he is blind, having forgotten that he was cleansed from his former sins</a:t>
            </a:r>
          </a:p>
        </p:txBody>
      </p:sp>
    </p:spTree>
    <p:extLst>
      <p:ext uri="{BB962C8B-B14F-4D97-AF65-F5344CB8AC3E}">
        <p14:creationId xmlns:p14="http://schemas.microsoft.com/office/powerpoint/2010/main" val="22425974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3"/>
          <p:cNvSpPr>
            <a:spLocks noGrp="1" noChangeArrowheads="1"/>
          </p:cNvSpPr>
          <p:nvPr>
            <p:ph type="body" idx="4294967295"/>
          </p:nvPr>
        </p:nvSpPr>
        <p:spPr>
          <a:xfrm>
            <a:off x="340388" y="914400"/>
            <a:ext cx="8191500" cy="4822031"/>
          </a:xfrm>
        </p:spPr>
        <p:txBody>
          <a:bodyPr vert="horz" wrap="square" lIns="68580" tIns="34290" rIns="68580" bIns="34290" numCol="1" rtlCol="0" anchor="ctr" anchorCtr="0" compatLnSpc="1">
            <a:prstTxWarp prst="textNoShape">
              <a:avLst/>
            </a:prstTxWarp>
            <a:normAutofit/>
          </a:bodyPr>
          <a:lstStyle/>
          <a:p>
            <a:pPr indent="-171450">
              <a:lnSpc>
                <a:spcPct val="90000"/>
              </a:lnSpc>
              <a:buFont typeface="Arial" panose="020B0604020202020204" pitchFamily="34" charset="0"/>
              <a:buChar char="•"/>
            </a:pPr>
            <a:r>
              <a:rPr lang="en-US" altLang="en-US" sz="2800" b="1" dirty="0"/>
              <a:t>Weekly study plan:</a:t>
            </a:r>
          </a:p>
          <a:p>
            <a:pPr indent="-171450">
              <a:lnSpc>
                <a:spcPct val="90000"/>
              </a:lnSpc>
              <a:buFont typeface="Arial" panose="020B0604020202020204" pitchFamily="34" charset="0"/>
              <a:buChar char="•"/>
            </a:pPr>
            <a:r>
              <a:rPr lang="en-US" altLang="en-US" sz="2800" b="1" dirty="0"/>
              <a:t>Read 2 Peter once a week</a:t>
            </a:r>
          </a:p>
          <a:p>
            <a:pPr indent="-171450">
              <a:lnSpc>
                <a:spcPct val="90000"/>
              </a:lnSpc>
              <a:buFont typeface="Arial" panose="020B0604020202020204" pitchFamily="34" charset="0"/>
              <a:buChar char="•"/>
            </a:pPr>
            <a:r>
              <a:rPr lang="en-US" altLang="en-US" sz="2800" b="1" dirty="0"/>
              <a:t>Work on the memory verse by reading it  carefully aloud at least eleven times this week</a:t>
            </a:r>
          </a:p>
          <a:p>
            <a:pPr indent="-171450">
              <a:lnSpc>
                <a:spcPct val="90000"/>
              </a:lnSpc>
              <a:buFont typeface="Arial" panose="020B0604020202020204" pitchFamily="34" charset="0"/>
              <a:buChar char="•"/>
            </a:pPr>
            <a:r>
              <a:rPr lang="en-US" altLang="en-US" sz="2800" b="1" dirty="0"/>
              <a:t>Any study on next weeks topic in the text from next week’s topic</a:t>
            </a:r>
            <a:r>
              <a:rPr lang="en-US" altLang="en-US" sz="2800" b="1"/>
              <a:t>:                          Chapter 2 - Eyes </a:t>
            </a:r>
            <a:r>
              <a:rPr lang="en-US" altLang="en-US" sz="2800" b="1" dirty="0"/>
              <a:t>Full of Adultery</a:t>
            </a:r>
          </a:p>
        </p:txBody>
      </p:sp>
      <p:pic>
        <p:nvPicPr>
          <p:cNvPr id="4" name="Picture 3">
            <a:extLst>
              <a:ext uri="{FF2B5EF4-FFF2-40B4-BE49-F238E27FC236}">
                <a16:creationId xmlns:a16="http://schemas.microsoft.com/office/drawing/2014/main" id="{CA2EBF61-FE3C-4514-A57C-041A03613F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91887" y="5029200"/>
            <a:ext cx="2766348" cy="1828800"/>
          </a:xfrm>
          <a:prstGeom prst="rect">
            <a:avLst/>
          </a:prstGeom>
        </p:spPr>
      </p:pic>
      <p:sp>
        <p:nvSpPr>
          <p:cNvPr id="8" name="Rectangle 4">
            <a:extLst>
              <a:ext uri="{FF2B5EF4-FFF2-40B4-BE49-F238E27FC236}">
                <a16:creationId xmlns:a16="http://schemas.microsoft.com/office/drawing/2014/main" id="{843FBAFE-D037-44D3-A754-2A5908F7C28B}"/>
              </a:ext>
            </a:extLst>
          </p:cNvPr>
          <p:cNvSpPr>
            <a:spLocks noGrp="1" noChangeArrowheads="1"/>
          </p:cNvSpPr>
          <p:nvPr>
            <p:ph type="ctrTitle"/>
          </p:nvPr>
        </p:nvSpPr>
        <p:spPr>
          <a:xfrm>
            <a:off x="340388" y="76200"/>
            <a:ext cx="5657850" cy="1102519"/>
          </a:xfrm>
        </p:spPr>
        <p:txBody>
          <a:bodyPr/>
          <a:lstStyle/>
          <a:p>
            <a:pPr algn="ctr" eaLnBrk="1" hangingPunct="1"/>
            <a:r>
              <a:rPr lang="en-US" altLang="en-US" sz="4500" dirty="0"/>
              <a:t>Eyeing Second Peter</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a:extLst>
              <a:ext uri="{FF2B5EF4-FFF2-40B4-BE49-F238E27FC236}">
                <a16:creationId xmlns:a16="http://schemas.microsoft.com/office/drawing/2014/main" id="{25261BDA-1986-45E2-8B6A-5E0113FEFE8A}"/>
              </a:ext>
            </a:extLst>
          </p:cNvPr>
          <p:cNvSpPr>
            <a:spLocks noGrp="1" noChangeArrowheads="1"/>
          </p:cNvSpPr>
          <p:nvPr>
            <p:ph type="title"/>
          </p:nvPr>
        </p:nvSpPr>
        <p:spPr>
          <a:xfrm>
            <a:off x="381000" y="152400"/>
            <a:ext cx="8610600" cy="990600"/>
          </a:xfrm>
        </p:spPr>
        <p:txBody>
          <a:bodyPr>
            <a:normAutofit/>
          </a:bodyPr>
          <a:lstStyle/>
          <a:p>
            <a:r>
              <a:rPr lang="en-US" altLang="en-US" dirty="0"/>
              <a:t>Memory</a:t>
            </a:r>
            <a:r>
              <a:rPr lang="en-US" altLang="en-US" sz="3600" dirty="0"/>
              <a:t> Passage: 2 Peter 1:3-4</a:t>
            </a:r>
          </a:p>
        </p:txBody>
      </p:sp>
      <p:sp>
        <p:nvSpPr>
          <p:cNvPr id="6147" name="Rectangle 3">
            <a:extLst>
              <a:ext uri="{FF2B5EF4-FFF2-40B4-BE49-F238E27FC236}">
                <a16:creationId xmlns:a16="http://schemas.microsoft.com/office/drawing/2014/main" id="{1BD5F986-BC0F-45FB-9C4C-B730F1968FD0}"/>
              </a:ext>
            </a:extLst>
          </p:cNvPr>
          <p:cNvSpPr>
            <a:spLocks noGrp="1" noChangeArrowheads="1"/>
          </p:cNvSpPr>
          <p:nvPr>
            <p:ph idx="1"/>
          </p:nvPr>
        </p:nvSpPr>
        <p:spPr>
          <a:xfrm>
            <a:off x="495300" y="1160585"/>
            <a:ext cx="8382000" cy="5257800"/>
          </a:xfrm>
        </p:spPr>
        <p:txBody>
          <a:bodyPr rtlCol="0">
            <a:noAutofit/>
          </a:bodyPr>
          <a:lstStyle/>
          <a:p>
            <a:pPr>
              <a:defRPr/>
            </a:pPr>
            <a:r>
              <a:rPr lang="en-US" altLang="en-US" sz="2800" b="1" dirty="0"/>
              <a:t>According as his divine power hath given unto us all things that </a:t>
            </a:r>
            <a:r>
              <a:rPr lang="en-US" altLang="en-US" sz="2800" b="1" i="1" dirty="0"/>
              <a:t>pertain</a:t>
            </a:r>
            <a:r>
              <a:rPr lang="en-US" altLang="en-US" sz="2800" b="1" dirty="0"/>
              <a:t> unto life and godliness, </a:t>
            </a:r>
          </a:p>
          <a:p>
            <a:pPr>
              <a:defRPr/>
            </a:pPr>
            <a:r>
              <a:rPr lang="en-US" altLang="en-US" sz="2800" b="1" dirty="0"/>
              <a:t>through the knowledge of him that hath called us to glory and virtue: </a:t>
            </a:r>
          </a:p>
          <a:p>
            <a:pPr>
              <a:defRPr/>
            </a:pPr>
            <a:r>
              <a:rPr lang="en-US" altLang="en-US" sz="2800" b="1" dirty="0"/>
              <a:t>Whereby are given unto us exceeding great and precious promises: </a:t>
            </a:r>
          </a:p>
          <a:p>
            <a:pPr>
              <a:defRPr/>
            </a:pPr>
            <a:r>
              <a:rPr lang="en-US" altLang="en-US" sz="2800" b="1" dirty="0"/>
              <a:t>that by these ye might be partakers of the divine nature, </a:t>
            </a:r>
          </a:p>
          <a:p>
            <a:pPr>
              <a:defRPr/>
            </a:pPr>
            <a:r>
              <a:rPr lang="en-US" altLang="en-US" sz="2800" b="1" dirty="0"/>
              <a:t>having escaped the corruption that is in the world through lust.</a:t>
            </a: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a:extLst>
              <a:ext uri="{FF2B5EF4-FFF2-40B4-BE49-F238E27FC236}">
                <a16:creationId xmlns:a16="http://schemas.microsoft.com/office/drawing/2014/main" id="{0ECDEBE4-A939-4C05-AAFC-2894C5B2AF3C}"/>
              </a:ext>
            </a:extLst>
          </p:cNvPr>
          <p:cNvSpPr>
            <a:spLocks noGrp="1" noChangeArrowheads="1"/>
          </p:cNvSpPr>
          <p:nvPr>
            <p:ph type="title"/>
          </p:nvPr>
        </p:nvSpPr>
        <p:spPr/>
        <p:txBody>
          <a:bodyPr/>
          <a:lstStyle/>
          <a:p>
            <a:r>
              <a:rPr lang="en-US" altLang="en-US" dirty="0"/>
              <a:t>Remembering Second Peter</a:t>
            </a:r>
          </a:p>
        </p:txBody>
      </p:sp>
      <p:sp>
        <p:nvSpPr>
          <p:cNvPr id="7171" name="Content Placeholder 2">
            <a:extLst>
              <a:ext uri="{FF2B5EF4-FFF2-40B4-BE49-F238E27FC236}">
                <a16:creationId xmlns:a16="http://schemas.microsoft.com/office/drawing/2014/main" id="{DC31BD70-0B8E-401C-807C-5334DE6E3776}"/>
              </a:ext>
            </a:extLst>
          </p:cNvPr>
          <p:cNvSpPr>
            <a:spLocks noGrp="1" noChangeArrowheads="1"/>
          </p:cNvSpPr>
          <p:nvPr>
            <p:ph idx="1"/>
          </p:nvPr>
        </p:nvSpPr>
        <p:spPr>
          <a:xfrm>
            <a:off x="1334757" y="1752600"/>
            <a:ext cx="7772399" cy="4552950"/>
          </a:xfrm>
        </p:spPr>
        <p:txBody>
          <a:bodyPr rtlCol="0">
            <a:normAutofit fontScale="92500"/>
          </a:bodyPr>
          <a:lstStyle/>
          <a:p>
            <a:pPr>
              <a:buFont typeface="Wingdings 3" charset="2"/>
              <a:buChar char=""/>
              <a:defRPr/>
            </a:pPr>
            <a:r>
              <a:rPr lang="en-US" altLang="en-US" sz="2850" dirty="0">
                <a:solidFill>
                  <a:schemeClr val="tx1">
                    <a:lumMod val="75000"/>
                    <a:lumOff val="25000"/>
                  </a:schemeClr>
                </a:solidFill>
              </a:rPr>
              <a:t>Blindness and Myopia Control</a:t>
            </a:r>
          </a:p>
          <a:p>
            <a:pPr>
              <a:buFont typeface="Wingdings 3" charset="2"/>
              <a:buChar char=""/>
              <a:defRPr/>
            </a:pPr>
            <a:r>
              <a:rPr lang="en-US" altLang="en-US" sz="2850" dirty="0">
                <a:solidFill>
                  <a:schemeClr val="tx1">
                    <a:lumMod val="75000"/>
                    <a:lumOff val="25000"/>
                  </a:schemeClr>
                </a:solidFill>
              </a:rPr>
              <a:t>Eyes Full of Adultery</a:t>
            </a:r>
          </a:p>
          <a:p>
            <a:pPr>
              <a:buFont typeface="Wingdings 3" charset="2"/>
              <a:buChar char=""/>
              <a:defRPr/>
            </a:pPr>
            <a:r>
              <a:rPr lang="en-US" altLang="en-US" sz="2850" dirty="0">
                <a:solidFill>
                  <a:schemeClr val="tx1">
                    <a:lumMod val="75000"/>
                    <a:lumOff val="25000"/>
                  </a:schemeClr>
                </a:solidFill>
              </a:rPr>
              <a:t>Twinkling of an Eye</a:t>
            </a:r>
          </a:p>
          <a:p>
            <a:pPr>
              <a:buFont typeface="Wingdings 3" charset="2"/>
              <a:buChar char=""/>
              <a:defRPr/>
            </a:pPr>
            <a:endParaRPr lang="en-US" altLang="en-US" sz="600" dirty="0">
              <a:solidFill>
                <a:schemeClr val="tx1">
                  <a:lumMod val="75000"/>
                  <a:lumOff val="25000"/>
                </a:schemeClr>
              </a:solidFill>
            </a:endParaRPr>
          </a:p>
          <a:p>
            <a:pPr>
              <a:buFont typeface="Wingdings 3" charset="2"/>
              <a:buChar char=""/>
              <a:defRPr/>
            </a:pPr>
            <a:r>
              <a:rPr lang="en-US" altLang="en-US" sz="2850" dirty="0">
                <a:solidFill>
                  <a:schemeClr val="tx1">
                    <a:lumMod val="75000"/>
                    <a:lumOff val="25000"/>
                  </a:schemeClr>
                </a:solidFill>
              </a:rPr>
              <a:t>Holiness – Heresy – Hope</a:t>
            </a:r>
          </a:p>
          <a:p>
            <a:pPr>
              <a:buFont typeface="Wingdings 3" charset="2"/>
              <a:buChar char=""/>
              <a:defRPr/>
            </a:pPr>
            <a:endParaRPr lang="en-US" altLang="en-US" sz="750" dirty="0">
              <a:solidFill>
                <a:schemeClr val="tx1">
                  <a:lumMod val="75000"/>
                  <a:lumOff val="25000"/>
                </a:schemeClr>
              </a:solidFill>
            </a:endParaRPr>
          </a:p>
          <a:p>
            <a:pPr>
              <a:buFont typeface="Wingdings 3" charset="2"/>
              <a:buChar char=""/>
              <a:defRPr/>
            </a:pPr>
            <a:r>
              <a:rPr lang="en-US" altLang="en-US" sz="2850" dirty="0">
                <a:solidFill>
                  <a:schemeClr val="tx1">
                    <a:lumMod val="75000"/>
                    <a:lumOff val="25000"/>
                  </a:schemeClr>
                </a:solidFill>
              </a:rPr>
              <a:t>Cultivate Christian Character</a:t>
            </a:r>
          </a:p>
          <a:p>
            <a:pPr>
              <a:buFont typeface="Wingdings 3" charset="2"/>
              <a:buChar char=""/>
              <a:defRPr/>
            </a:pPr>
            <a:r>
              <a:rPr lang="en-US" altLang="en-US" sz="2850" dirty="0">
                <a:solidFill>
                  <a:schemeClr val="tx1">
                    <a:lumMod val="75000"/>
                    <a:lumOff val="25000"/>
                  </a:schemeClr>
                </a:solidFill>
              </a:rPr>
              <a:t>Condemnation of false teachers</a:t>
            </a:r>
          </a:p>
          <a:p>
            <a:pPr>
              <a:buFont typeface="Wingdings 3" charset="2"/>
              <a:buChar char=""/>
              <a:defRPr/>
            </a:pPr>
            <a:r>
              <a:rPr lang="en-US" altLang="en-US" sz="2850" dirty="0">
                <a:solidFill>
                  <a:schemeClr val="tx1">
                    <a:lumMod val="75000"/>
                    <a:lumOff val="25000"/>
                  </a:schemeClr>
                </a:solidFill>
              </a:rPr>
              <a:t>Confidence in Christ’s return</a:t>
            </a:r>
          </a:p>
          <a:p>
            <a:pPr>
              <a:buFont typeface="Wingdings 3" charset="2"/>
              <a:buChar char=""/>
              <a:defRPr/>
            </a:pPr>
            <a:endParaRPr lang="en-US" altLang="en-US" sz="2250" dirty="0">
              <a:solidFill>
                <a:schemeClr val="tx1">
                  <a:lumMod val="75000"/>
                  <a:lumOff val="25000"/>
                </a:schemeClr>
              </a:solidFill>
            </a:endParaRPr>
          </a:p>
          <a:p>
            <a:pPr>
              <a:buFont typeface="Wingdings 3" charset="2"/>
              <a:buChar char=""/>
              <a:defRPr/>
            </a:pPr>
            <a:r>
              <a:rPr lang="en-US" altLang="en-US" sz="2850" dirty="0">
                <a:solidFill>
                  <a:schemeClr val="tx1">
                    <a:lumMod val="75000"/>
                    <a:lumOff val="25000"/>
                  </a:schemeClr>
                </a:solidFill>
              </a:rPr>
              <a:t>Read 10X, 10 Classes, Mechanism, Memory verse </a:t>
            </a:r>
          </a:p>
        </p:txBody>
      </p:sp>
      <p:sp>
        <p:nvSpPr>
          <p:cNvPr id="27652" name="Arrow: Right 1">
            <a:extLst>
              <a:ext uri="{FF2B5EF4-FFF2-40B4-BE49-F238E27FC236}">
                <a16:creationId xmlns:a16="http://schemas.microsoft.com/office/drawing/2014/main" id="{712597FA-1C90-4BF9-9D6E-D23DCCFE93DC}"/>
              </a:ext>
            </a:extLst>
          </p:cNvPr>
          <p:cNvSpPr>
            <a:spLocks noChangeArrowheads="1"/>
          </p:cNvSpPr>
          <p:nvPr/>
        </p:nvSpPr>
        <p:spPr bwMode="auto">
          <a:xfrm>
            <a:off x="995376" y="1874122"/>
            <a:ext cx="378619" cy="171450"/>
          </a:xfrm>
          <a:prstGeom prst="rightArrow">
            <a:avLst>
              <a:gd name="adj1" fmla="val 50000"/>
              <a:gd name="adj2" fmla="val 50004"/>
            </a:avLst>
          </a:prstGeom>
          <a:solidFill>
            <a:schemeClr val="accent1"/>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lnSpc>
                <a:spcPct val="90000"/>
              </a:lnSpc>
              <a:spcBef>
                <a:spcPts val="1000"/>
              </a:spcBef>
              <a:buFont typeface="Arial" panose="020B0604020202020204" pitchFamily="34" charset="0"/>
              <a:buChar char="•"/>
              <a:defRPr sz="2400">
                <a:solidFill>
                  <a:schemeClr val="tx1"/>
                </a:solidFill>
                <a:latin typeface="Trebuchet MS" panose="020B0603020202020204" pitchFamily="34" charset="0"/>
              </a:defRPr>
            </a:lvl1pPr>
            <a:lvl2pPr marL="742950" indent="-285750">
              <a:lnSpc>
                <a:spcPct val="90000"/>
              </a:lnSpc>
              <a:spcBef>
                <a:spcPts val="500"/>
              </a:spcBef>
              <a:buFont typeface="Arial" panose="020B0604020202020204" pitchFamily="34" charset="0"/>
              <a:buChar char="•"/>
              <a:defRPr sz="2000">
                <a:solidFill>
                  <a:schemeClr val="tx1"/>
                </a:solidFill>
                <a:latin typeface="Trebuchet MS" panose="020B0603020202020204" pitchFamily="34" charset="0"/>
              </a:defRPr>
            </a:lvl2pPr>
            <a:lvl3pPr marL="1143000" indent="-228600">
              <a:lnSpc>
                <a:spcPct val="90000"/>
              </a:lnSpc>
              <a:spcBef>
                <a:spcPts val="500"/>
              </a:spcBef>
              <a:buFont typeface="Arial" panose="020B0604020202020204" pitchFamily="34" charset="0"/>
              <a:buChar char="•"/>
              <a:defRPr>
                <a:solidFill>
                  <a:schemeClr val="tx1"/>
                </a:solidFill>
                <a:latin typeface="Trebuchet MS" panose="020B0603020202020204" pitchFamily="34" charset="0"/>
              </a:defRPr>
            </a:lvl3pPr>
            <a:lvl4pPr marL="1600200" indent="-228600">
              <a:lnSpc>
                <a:spcPct val="90000"/>
              </a:lnSpc>
              <a:spcBef>
                <a:spcPts val="500"/>
              </a:spcBef>
              <a:buFont typeface="Arial" panose="020B0604020202020204" pitchFamily="34" charset="0"/>
              <a:buChar char="•"/>
              <a:defRPr sz="1600">
                <a:solidFill>
                  <a:schemeClr val="tx1"/>
                </a:solidFill>
                <a:latin typeface="Trebuchet MS" panose="020B0603020202020204" pitchFamily="34" charset="0"/>
              </a:defRPr>
            </a:lvl4pPr>
            <a:lvl5pPr marL="2057400" indent="-228600">
              <a:lnSpc>
                <a:spcPct val="90000"/>
              </a:lnSpc>
              <a:spcBef>
                <a:spcPts val="500"/>
              </a:spcBef>
              <a:buFont typeface="Arial" panose="020B0604020202020204" pitchFamily="34" charset="0"/>
              <a:buChar char="•"/>
              <a:defRPr sz="1600">
                <a:solidFill>
                  <a:schemeClr val="tx1"/>
                </a:solidFill>
                <a:latin typeface="Trebuchet MS" panose="020B0603020202020204" pitchFamily="34" charset="0"/>
              </a:defRPr>
            </a:lvl5pPr>
            <a:lvl6pPr marL="2514600" indent="-228600" defTabSz="457200" fontAlgn="base">
              <a:lnSpc>
                <a:spcPct val="90000"/>
              </a:lnSpc>
              <a:spcBef>
                <a:spcPts val="500"/>
              </a:spcBef>
              <a:spcAft>
                <a:spcPct val="0"/>
              </a:spcAft>
              <a:buFont typeface="Arial" panose="020B0604020202020204" pitchFamily="34" charset="0"/>
              <a:buChar char="•"/>
              <a:defRPr sz="1600">
                <a:solidFill>
                  <a:schemeClr val="tx1"/>
                </a:solidFill>
                <a:latin typeface="Trebuchet MS" panose="020B0603020202020204" pitchFamily="34" charset="0"/>
              </a:defRPr>
            </a:lvl6pPr>
            <a:lvl7pPr marL="2971800" indent="-228600" defTabSz="457200" fontAlgn="base">
              <a:lnSpc>
                <a:spcPct val="90000"/>
              </a:lnSpc>
              <a:spcBef>
                <a:spcPts val="500"/>
              </a:spcBef>
              <a:spcAft>
                <a:spcPct val="0"/>
              </a:spcAft>
              <a:buFont typeface="Arial" panose="020B0604020202020204" pitchFamily="34" charset="0"/>
              <a:buChar char="•"/>
              <a:defRPr sz="1600">
                <a:solidFill>
                  <a:schemeClr val="tx1"/>
                </a:solidFill>
                <a:latin typeface="Trebuchet MS" panose="020B0603020202020204" pitchFamily="34" charset="0"/>
              </a:defRPr>
            </a:lvl7pPr>
            <a:lvl8pPr marL="3429000" indent="-228600" defTabSz="457200" fontAlgn="base">
              <a:lnSpc>
                <a:spcPct val="90000"/>
              </a:lnSpc>
              <a:spcBef>
                <a:spcPts val="500"/>
              </a:spcBef>
              <a:spcAft>
                <a:spcPct val="0"/>
              </a:spcAft>
              <a:buFont typeface="Arial" panose="020B0604020202020204" pitchFamily="34" charset="0"/>
              <a:buChar char="•"/>
              <a:defRPr sz="1600">
                <a:solidFill>
                  <a:schemeClr val="tx1"/>
                </a:solidFill>
                <a:latin typeface="Trebuchet MS" panose="020B0603020202020204" pitchFamily="34" charset="0"/>
              </a:defRPr>
            </a:lvl8pPr>
            <a:lvl9pPr marL="3886200" indent="-228600" defTabSz="457200" fontAlgn="base">
              <a:lnSpc>
                <a:spcPct val="90000"/>
              </a:lnSpc>
              <a:spcBef>
                <a:spcPts val="500"/>
              </a:spcBef>
              <a:spcAft>
                <a:spcPct val="0"/>
              </a:spcAft>
              <a:buFont typeface="Arial" panose="020B0604020202020204" pitchFamily="34" charset="0"/>
              <a:buChar char="•"/>
              <a:defRPr sz="1600">
                <a:solidFill>
                  <a:schemeClr val="tx1"/>
                </a:solidFill>
                <a:latin typeface="Trebuchet MS" panose="020B0603020202020204" pitchFamily="34" charset="0"/>
              </a:defRPr>
            </a:lvl9pPr>
          </a:lstStyle>
          <a:p>
            <a:pPr eaLnBrk="1" hangingPunct="1">
              <a:lnSpc>
                <a:spcPct val="100000"/>
              </a:lnSpc>
              <a:spcBef>
                <a:spcPct val="0"/>
              </a:spcBef>
              <a:buFontTx/>
              <a:buNone/>
            </a:pPr>
            <a:endParaRPr lang="en-US" altLang="en-US" sz="1800">
              <a:latin typeface="Times New Roman" panose="02020603050405020304" pitchFamily="18" charset="0"/>
            </a:endParaRPr>
          </a:p>
        </p:txBody>
      </p:sp>
      <p:sp>
        <p:nvSpPr>
          <p:cNvPr id="27653" name="Arrow: Right 5">
            <a:extLst>
              <a:ext uri="{FF2B5EF4-FFF2-40B4-BE49-F238E27FC236}">
                <a16:creationId xmlns:a16="http://schemas.microsoft.com/office/drawing/2014/main" id="{3F762119-899E-4AE2-A59C-5463048D2B79}"/>
              </a:ext>
            </a:extLst>
          </p:cNvPr>
          <p:cNvSpPr>
            <a:spLocks noChangeArrowheads="1"/>
          </p:cNvSpPr>
          <p:nvPr/>
        </p:nvSpPr>
        <p:spPr bwMode="auto">
          <a:xfrm>
            <a:off x="995376" y="3429000"/>
            <a:ext cx="378619" cy="171450"/>
          </a:xfrm>
          <a:prstGeom prst="rightArrow">
            <a:avLst>
              <a:gd name="adj1" fmla="val 50000"/>
              <a:gd name="adj2" fmla="val 50004"/>
            </a:avLst>
          </a:prstGeom>
          <a:solidFill>
            <a:schemeClr val="accent1"/>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lnSpc>
                <a:spcPct val="90000"/>
              </a:lnSpc>
              <a:spcBef>
                <a:spcPts val="1000"/>
              </a:spcBef>
              <a:buFont typeface="Arial" panose="020B0604020202020204" pitchFamily="34" charset="0"/>
              <a:buChar char="•"/>
              <a:defRPr sz="2400">
                <a:solidFill>
                  <a:schemeClr val="tx1"/>
                </a:solidFill>
                <a:latin typeface="Trebuchet MS" panose="020B0603020202020204" pitchFamily="34" charset="0"/>
              </a:defRPr>
            </a:lvl1pPr>
            <a:lvl2pPr marL="742950" indent="-285750">
              <a:lnSpc>
                <a:spcPct val="90000"/>
              </a:lnSpc>
              <a:spcBef>
                <a:spcPts val="500"/>
              </a:spcBef>
              <a:buFont typeface="Arial" panose="020B0604020202020204" pitchFamily="34" charset="0"/>
              <a:buChar char="•"/>
              <a:defRPr sz="2000">
                <a:solidFill>
                  <a:schemeClr val="tx1"/>
                </a:solidFill>
                <a:latin typeface="Trebuchet MS" panose="020B0603020202020204" pitchFamily="34" charset="0"/>
              </a:defRPr>
            </a:lvl2pPr>
            <a:lvl3pPr marL="1143000" indent="-228600">
              <a:lnSpc>
                <a:spcPct val="90000"/>
              </a:lnSpc>
              <a:spcBef>
                <a:spcPts val="500"/>
              </a:spcBef>
              <a:buFont typeface="Arial" panose="020B0604020202020204" pitchFamily="34" charset="0"/>
              <a:buChar char="•"/>
              <a:defRPr>
                <a:solidFill>
                  <a:schemeClr val="tx1"/>
                </a:solidFill>
                <a:latin typeface="Trebuchet MS" panose="020B0603020202020204" pitchFamily="34" charset="0"/>
              </a:defRPr>
            </a:lvl3pPr>
            <a:lvl4pPr marL="1600200" indent="-228600">
              <a:lnSpc>
                <a:spcPct val="90000"/>
              </a:lnSpc>
              <a:spcBef>
                <a:spcPts val="500"/>
              </a:spcBef>
              <a:buFont typeface="Arial" panose="020B0604020202020204" pitchFamily="34" charset="0"/>
              <a:buChar char="•"/>
              <a:defRPr sz="1600">
                <a:solidFill>
                  <a:schemeClr val="tx1"/>
                </a:solidFill>
                <a:latin typeface="Trebuchet MS" panose="020B0603020202020204" pitchFamily="34" charset="0"/>
              </a:defRPr>
            </a:lvl4pPr>
            <a:lvl5pPr marL="2057400" indent="-228600">
              <a:lnSpc>
                <a:spcPct val="90000"/>
              </a:lnSpc>
              <a:spcBef>
                <a:spcPts val="500"/>
              </a:spcBef>
              <a:buFont typeface="Arial" panose="020B0604020202020204" pitchFamily="34" charset="0"/>
              <a:buChar char="•"/>
              <a:defRPr sz="1600">
                <a:solidFill>
                  <a:schemeClr val="tx1"/>
                </a:solidFill>
                <a:latin typeface="Trebuchet MS" panose="020B0603020202020204" pitchFamily="34" charset="0"/>
              </a:defRPr>
            </a:lvl5pPr>
            <a:lvl6pPr marL="2514600" indent="-228600" defTabSz="457200" fontAlgn="base">
              <a:lnSpc>
                <a:spcPct val="90000"/>
              </a:lnSpc>
              <a:spcBef>
                <a:spcPts val="500"/>
              </a:spcBef>
              <a:spcAft>
                <a:spcPct val="0"/>
              </a:spcAft>
              <a:buFont typeface="Arial" panose="020B0604020202020204" pitchFamily="34" charset="0"/>
              <a:buChar char="•"/>
              <a:defRPr sz="1600">
                <a:solidFill>
                  <a:schemeClr val="tx1"/>
                </a:solidFill>
                <a:latin typeface="Trebuchet MS" panose="020B0603020202020204" pitchFamily="34" charset="0"/>
              </a:defRPr>
            </a:lvl6pPr>
            <a:lvl7pPr marL="2971800" indent="-228600" defTabSz="457200" fontAlgn="base">
              <a:lnSpc>
                <a:spcPct val="90000"/>
              </a:lnSpc>
              <a:spcBef>
                <a:spcPts val="500"/>
              </a:spcBef>
              <a:spcAft>
                <a:spcPct val="0"/>
              </a:spcAft>
              <a:buFont typeface="Arial" panose="020B0604020202020204" pitchFamily="34" charset="0"/>
              <a:buChar char="•"/>
              <a:defRPr sz="1600">
                <a:solidFill>
                  <a:schemeClr val="tx1"/>
                </a:solidFill>
                <a:latin typeface="Trebuchet MS" panose="020B0603020202020204" pitchFamily="34" charset="0"/>
              </a:defRPr>
            </a:lvl7pPr>
            <a:lvl8pPr marL="3429000" indent="-228600" defTabSz="457200" fontAlgn="base">
              <a:lnSpc>
                <a:spcPct val="90000"/>
              </a:lnSpc>
              <a:spcBef>
                <a:spcPts val="500"/>
              </a:spcBef>
              <a:spcAft>
                <a:spcPct val="0"/>
              </a:spcAft>
              <a:buFont typeface="Arial" panose="020B0604020202020204" pitchFamily="34" charset="0"/>
              <a:buChar char="•"/>
              <a:defRPr sz="1600">
                <a:solidFill>
                  <a:schemeClr val="tx1"/>
                </a:solidFill>
                <a:latin typeface="Trebuchet MS" panose="020B0603020202020204" pitchFamily="34" charset="0"/>
              </a:defRPr>
            </a:lvl8pPr>
            <a:lvl9pPr marL="3886200" indent="-228600" defTabSz="457200" fontAlgn="base">
              <a:lnSpc>
                <a:spcPct val="90000"/>
              </a:lnSpc>
              <a:spcBef>
                <a:spcPts val="500"/>
              </a:spcBef>
              <a:spcAft>
                <a:spcPct val="0"/>
              </a:spcAft>
              <a:buFont typeface="Arial" panose="020B0604020202020204" pitchFamily="34" charset="0"/>
              <a:buChar char="•"/>
              <a:defRPr sz="1600">
                <a:solidFill>
                  <a:schemeClr val="tx1"/>
                </a:solidFill>
                <a:latin typeface="Trebuchet MS" panose="020B0603020202020204" pitchFamily="34" charset="0"/>
              </a:defRPr>
            </a:lvl9pPr>
          </a:lstStyle>
          <a:p>
            <a:pPr eaLnBrk="1" hangingPunct="1">
              <a:lnSpc>
                <a:spcPct val="100000"/>
              </a:lnSpc>
              <a:spcBef>
                <a:spcPct val="0"/>
              </a:spcBef>
              <a:buFontTx/>
              <a:buNone/>
            </a:pPr>
            <a:endParaRPr lang="en-US" altLang="en-US" sz="1800" dirty="0">
              <a:latin typeface="Times New Roman" panose="02020603050405020304" pitchFamily="18" charset="0"/>
            </a:endParaRPr>
          </a:p>
        </p:txBody>
      </p:sp>
      <p:sp>
        <p:nvSpPr>
          <p:cNvPr id="27654" name="Arrow: Right 6">
            <a:extLst>
              <a:ext uri="{FF2B5EF4-FFF2-40B4-BE49-F238E27FC236}">
                <a16:creationId xmlns:a16="http://schemas.microsoft.com/office/drawing/2014/main" id="{34395E3C-009C-43EC-A63F-790D0F53EA8E}"/>
              </a:ext>
            </a:extLst>
          </p:cNvPr>
          <p:cNvSpPr>
            <a:spLocks noChangeArrowheads="1"/>
          </p:cNvSpPr>
          <p:nvPr/>
        </p:nvSpPr>
        <p:spPr bwMode="auto">
          <a:xfrm>
            <a:off x="995375" y="4029075"/>
            <a:ext cx="378619" cy="171450"/>
          </a:xfrm>
          <a:prstGeom prst="rightArrow">
            <a:avLst>
              <a:gd name="adj1" fmla="val 50000"/>
              <a:gd name="adj2" fmla="val 50004"/>
            </a:avLst>
          </a:prstGeom>
          <a:solidFill>
            <a:schemeClr val="accent1"/>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lnSpc>
                <a:spcPct val="90000"/>
              </a:lnSpc>
              <a:spcBef>
                <a:spcPts val="1000"/>
              </a:spcBef>
              <a:buFont typeface="Arial" panose="020B0604020202020204" pitchFamily="34" charset="0"/>
              <a:buChar char="•"/>
              <a:defRPr sz="2400">
                <a:solidFill>
                  <a:schemeClr val="tx1"/>
                </a:solidFill>
                <a:latin typeface="Trebuchet MS" panose="020B0603020202020204" pitchFamily="34" charset="0"/>
              </a:defRPr>
            </a:lvl1pPr>
            <a:lvl2pPr marL="742950" indent="-285750">
              <a:lnSpc>
                <a:spcPct val="90000"/>
              </a:lnSpc>
              <a:spcBef>
                <a:spcPts val="500"/>
              </a:spcBef>
              <a:buFont typeface="Arial" panose="020B0604020202020204" pitchFamily="34" charset="0"/>
              <a:buChar char="•"/>
              <a:defRPr sz="2000">
                <a:solidFill>
                  <a:schemeClr val="tx1"/>
                </a:solidFill>
                <a:latin typeface="Trebuchet MS" panose="020B0603020202020204" pitchFamily="34" charset="0"/>
              </a:defRPr>
            </a:lvl2pPr>
            <a:lvl3pPr marL="1143000" indent="-228600">
              <a:lnSpc>
                <a:spcPct val="90000"/>
              </a:lnSpc>
              <a:spcBef>
                <a:spcPts val="500"/>
              </a:spcBef>
              <a:buFont typeface="Arial" panose="020B0604020202020204" pitchFamily="34" charset="0"/>
              <a:buChar char="•"/>
              <a:defRPr>
                <a:solidFill>
                  <a:schemeClr val="tx1"/>
                </a:solidFill>
                <a:latin typeface="Trebuchet MS" panose="020B0603020202020204" pitchFamily="34" charset="0"/>
              </a:defRPr>
            </a:lvl3pPr>
            <a:lvl4pPr marL="1600200" indent="-228600">
              <a:lnSpc>
                <a:spcPct val="90000"/>
              </a:lnSpc>
              <a:spcBef>
                <a:spcPts val="500"/>
              </a:spcBef>
              <a:buFont typeface="Arial" panose="020B0604020202020204" pitchFamily="34" charset="0"/>
              <a:buChar char="•"/>
              <a:defRPr sz="1600">
                <a:solidFill>
                  <a:schemeClr val="tx1"/>
                </a:solidFill>
                <a:latin typeface="Trebuchet MS" panose="020B0603020202020204" pitchFamily="34" charset="0"/>
              </a:defRPr>
            </a:lvl4pPr>
            <a:lvl5pPr marL="2057400" indent="-228600">
              <a:lnSpc>
                <a:spcPct val="90000"/>
              </a:lnSpc>
              <a:spcBef>
                <a:spcPts val="500"/>
              </a:spcBef>
              <a:buFont typeface="Arial" panose="020B0604020202020204" pitchFamily="34" charset="0"/>
              <a:buChar char="•"/>
              <a:defRPr sz="1600">
                <a:solidFill>
                  <a:schemeClr val="tx1"/>
                </a:solidFill>
                <a:latin typeface="Trebuchet MS" panose="020B0603020202020204" pitchFamily="34" charset="0"/>
              </a:defRPr>
            </a:lvl5pPr>
            <a:lvl6pPr marL="2514600" indent="-228600" defTabSz="457200" fontAlgn="base">
              <a:lnSpc>
                <a:spcPct val="90000"/>
              </a:lnSpc>
              <a:spcBef>
                <a:spcPts val="500"/>
              </a:spcBef>
              <a:spcAft>
                <a:spcPct val="0"/>
              </a:spcAft>
              <a:buFont typeface="Arial" panose="020B0604020202020204" pitchFamily="34" charset="0"/>
              <a:buChar char="•"/>
              <a:defRPr sz="1600">
                <a:solidFill>
                  <a:schemeClr val="tx1"/>
                </a:solidFill>
                <a:latin typeface="Trebuchet MS" panose="020B0603020202020204" pitchFamily="34" charset="0"/>
              </a:defRPr>
            </a:lvl6pPr>
            <a:lvl7pPr marL="2971800" indent="-228600" defTabSz="457200" fontAlgn="base">
              <a:lnSpc>
                <a:spcPct val="90000"/>
              </a:lnSpc>
              <a:spcBef>
                <a:spcPts val="500"/>
              </a:spcBef>
              <a:spcAft>
                <a:spcPct val="0"/>
              </a:spcAft>
              <a:buFont typeface="Arial" panose="020B0604020202020204" pitchFamily="34" charset="0"/>
              <a:buChar char="•"/>
              <a:defRPr sz="1600">
                <a:solidFill>
                  <a:schemeClr val="tx1"/>
                </a:solidFill>
                <a:latin typeface="Trebuchet MS" panose="020B0603020202020204" pitchFamily="34" charset="0"/>
              </a:defRPr>
            </a:lvl7pPr>
            <a:lvl8pPr marL="3429000" indent="-228600" defTabSz="457200" fontAlgn="base">
              <a:lnSpc>
                <a:spcPct val="90000"/>
              </a:lnSpc>
              <a:spcBef>
                <a:spcPts val="500"/>
              </a:spcBef>
              <a:spcAft>
                <a:spcPct val="0"/>
              </a:spcAft>
              <a:buFont typeface="Arial" panose="020B0604020202020204" pitchFamily="34" charset="0"/>
              <a:buChar char="•"/>
              <a:defRPr sz="1600">
                <a:solidFill>
                  <a:schemeClr val="tx1"/>
                </a:solidFill>
                <a:latin typeface="Trebuchet MS" panose="020B0603020202020204" pitchFamily="34" charset="0"/>
              </a:defRPr>
            </a:lvl8pPr>
            <a:lvl9pPr marL="3886200" indent="-228600" defTabSz="457200" fontAlgn="base">
              <a:lnSpc>
                <a:spcPct val="90000"/>
              </a:lnSpc>
              <a:spcBef>
                <a:spcPts val="500"/>
              </a:spcBef>
              <a:spcAft>
                <a:spcPct val="0"/>
              </a:spcAft>
              <a:buFont typeface="Arial" panose="020B0604020202020204" pitchFamily="34" charset="0"/>
              <a:buChar char="•"/>
              <a:defRPr sz="1600">
                <a:solidFill>
                  <a:schemeClr val="tx1"/>
                </a:solidFill>
                <a:latin typeface="Trebuchet MS" panose="020B0603020202020204" pitchFamily="34" charset="0"/>
              </a:defRPr>
            </a:lvl9pPr>
          </a:lstStyle>
          <a:p>
            <a:pPr eaLnBrk="1" hangingPunct="1">
              <a:lnSpc>
                <a:spcPct val="100000"/>
              </a:lnSpc>
              <a:spcBef>
                <a:spcPct val="0"/>
              </a:spcBef>
              <a:buFontTx/>
              <a:buNone/>
            </a:pPr>
            <a:endParaRPr lang="en-US" altLang="en-US" sz="1800" dirty="0">
              <a:latin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9698" name="Rectangle 2">
            <a:extLst>
              <a:ext uri="{FF2B5EF4-FFF2-40B4-BE49-F238E27FC236}">
                <a16:creationId xmlns:a16="http://schemas.microsoft.com/office/drawing/2014/main" id="{93AB2702-8D9B-4690-8CEF-C9C19C6B9A39}"/>
              </a:ext>
            </a:extLst>
          </p:cNvPr>
          <p:cNvSpPr>
            <a:spLocks noGrp="1" noChangeArrowheads="1"/>
          </p:cNvSpPr>
          <p:nvPr>
            <p:ph type="title"/>
          </p:nvPr>
        </p:nvSpPr>
        <p:spPr>
          <a:xfrm>
            <a:off x="228600" y="152400"/>
            <a:ext cx="7772400" cy="857250"/>
          </a:xfrm>
        </p:spPr>
        <p:txBody>
          <a:bodyPr>
            <a:normAutofit/>
          </a:bodyPr>
          <a:lstStyle/>
          <a:p>
            <a:r>
              <a:rPr lang="en-US" altLang="en-US" sz="3000" dirty="0"/>
              <a:t>Introduction: Myopia and Blindness Control</a:t>
            </a:r>
          </a:p>
        </p:txBody>
      </p:sp>
      <p:sp>
        <p:nvSpPr>
          <p:cNvPr id="3075" name="Rectangle 3">
            <a:extLst>
              <a:ext uri="{FF2B5EF4-FFF2-40B4-BE49-F238E27FC236}">
                <a16:creationId xmlns:a16="http://schemas.microsoft.com/office/drawing/2014/main" id="{1E1DF61D-5409-460D-BE93-29C4FAAD1682}"/>
              </a:ext>
            </a:extLst>
          </p:cNvPr>
          <p:cNvSpPr>
            <a:spLocks noGrp="1" noChangeArrowheads="1"/>
          </p:cNvSpPr>
          <p:nvPr>
            <p:ph idx="1"/>
          </p:nvPr>
        </p:nvSpPr>
        <p:spPr>
          <a:xfrm>
            <a:off x="400050" y="1009650"/>
            <a:ext cx="8286750" cy="5695950"/>
          </a:xfrm>
        </p:spPr>
        <p:txBody>
          <a:bodyPr rtlCol="0">
            <a:normAutofit/>
          </a:bodyPr>
          <a:lstStyle/>
          <a:p>
            <a:pPr>
              <a:lnSpc>
                <a:spcPct val="80000"/>
              </a:lnSpc>
              <a:buFont typeface="Wingdings 3" charset="2"/>
              <a:buChar char=""/>
              <a:defRPr/>
            </a:pPr>
            <a:r>
              <a:rPr lang="en-US" altLang="en-US" sz="2400" dirty="0">
                <a:solidFill>
                  <a:schemeClr val="tx1">
                    <a:lumMod val="75000"/>
                    <a:lumOff val="25000"/>
                  </a:schemeClr>
                </a:solidFill>
              </a:rPr>
              <a:t>Growing in the knowledge of Jesus Christ requires developing a Christ-like character, partaking of the divine nature (holiness).</a:t>
            </a:r>
          </a:p>
          <a:p>
            <a:pPr>
              <a:lnSpc>
                <a:spcPct val="80000"/>
              </a:lnSpc>
              <a:buFont typeface="Wingdings 3" charset="2"/>
              <a:buChar char=""/>
              <a:defRPr/>
            </a:pPr>
            <a:r>
              <a:rPr lang="en-US" altLang="en-US" sz="2400" dirty="0">
                <a:solidFill>
                  <a:schemeClr val="tx1">
                    <a:lumMod val="75000"/>
                    <a:lumOff val="25000"/>
                  </a:schemeClr>
                </a:solidFill>
              </a:rPr>
              <a:t>This requires all diligence to develop seven “graces”, in our lives, in conjunction with each other.</a:t>
            </a:r>
          </a:p>
          <a:p>
            <a:pPr>
              <a:lnSpc>
                <a:spcPct val="80000"/>
              </a:lnSpc>
              <a:buFont typeface="Wingdings 3" charset="2"/>
              <a:buChar char=""/>
              <a:defRPr/>
            </a:pPr>
            <a:r>
              <a:rPr lang="en-US" altLang="en-US" sz="2400" dirty="0">
                <a:solidFill>
                  <a:schemeClr val="tx1">
                    <a:lumMod val="75000"/>
                    <a:lumOff val="25000"/>
                  </a:schemeClr>
                </a:solidFill>
              </a:rPr>
              <a:t>2 Peter 1:5-10 </a:t>
            </a:r>
            <a:r>
              <a:rPr lang="en-US" altLang="en-US" sz="2400" baseline="30000" dirty="0">
                <a:solidFill>
                  <a:schemeClr val="tx1">
                    <a:lumMod val="75000"/>
                    <a:lumOff val="25000"/>
                  </a:schemeClr>
                </a:solidFill>
              </a:rPr>
              <a:t>5 </a:t>
            </a:r>
            <a:r>
              <a:rPr lang="en-US" altLang="en-US" sz="2400" dirty="0">
                <a:solidFill>
                  <a:schemeClr val="tx1">
                    <a:lumMod val="75000"/>
                    <a:lumOff val="25000"/>
                  </a:schemeClr>
                </a:solidFill>
              </a:rPr>
              <a:t>And beside this, giving all </a:t>
            </a:r>
            <a:r>
              <a:rPr lang="en-US" altLang="en-US" sz="2400" u="sng" dirty="0">
                <a:solidFill>
                  <a:schemeClr val="tx1">
                    <a:lumMod val="75000"/>
                    <a:lumOff val="25000"/>
                  </a:schemeClr>
                </a:solidFill>
              </a:rPr>
              <a:t>diligence</a:t>
            </a:r>
            <a:r>
              <a:rPr lang="en-US" altLang="en-US" sz="2400" dirty="0">
                <a:solidFill>
                  <a:schemeClr val="tx1">
                    <a:lumMod val="75000"/>
                    <a:lumOff val="25000"/>
                  </a:schemeClr>
                </a:solidFill>
              </a:rPr>
              <a:t>, add to your </a:t>
            </a:r>
            <a:r>
              <a:rPr lang="en-US" altLang="en-US" sz="2400" u="sng" dirty="0">
                <a:solidFill>
                  <a:schemeClr val="tx1">
                    <a:lumMod val="75000"/>
                    <a:lumOff val="25000"/>
                  </a:schemeClr>
                </a:solidFill>
              </a:rPr>
              <a:t>faith</a:t>
            </a:r>
            <a:r>
              <a:rPr lang="en-US" altLang="en-US" sz="2400" dirty="0">
                <a:solidFill>
                  <a:schemeClr val="tx1">
                    <a:lumMod val="75000"/>
                    <a:lumOff val="25000"/>
                  </a:schemeClr>
                </a:solidFill>
              </a:rPr>
              <a:t> </a:t>
            </a:r>
            <a:r>
              <a:rPr lang="en-US" altLang="en-US" sz="2400" u="sng" dirty="0">
                <a:solidFill>
                  <a:schemeClr val="tx1">
                    <a:lumMod val="75000"/>
                    <a:lumOff val="25000"/>
                  </a:schemeClr>
                </a:solidFill>
              </a:rPr>
              <a:t>virtue</a:t>
            </a:r>
            <a:r>
              <a:rPr lang="en-US" altLang="en-US" sz="2400" dirty="0">
                <a:solidFill>
                  <a:schemeClr val="tx1">
                    <a:lumMod val="75000"/>
                    <a:lumOff val="25000"/>
                  </a:schemeClr>
                </a:solidFill>
              </a:rPr>
              <a:t>; and to virtue </a:t>
            </a:r>
            <a:r>
              <a:rPr lang="en-US" altLang="en-US" sz="2400" u="sng" dirty="0">
                <a:solidFill>
                  <a:schemeClr val="tx1">
                    <a:lumMod val="75000"/>
                    <a:lumOff val="25000"/>
                  </a:schemeClr>
                </a:solidFill>
              </a:rPr>
              <a:t>knowledge</a:t>
            </a:r>
            <a:r>
              <a:rPr lang="en-US" altLang="en-US" sz="2400" dirty="0">
                <a:solidFill>
                  <a:schemeClr val="tx1">
                    <a:lumMod val="75000"/>
                    <a:lumOff val="25000"/>
                  </a:schemeClr>
                </a:solidFill>
              </a:rPr>
              <a:t>;</a:t>
            </a:r>
            <a:r>
              <a:rPr lang="en-US" altLang="en-US" sz="2400" baseline="30000" dirty="0">
                <a:solidFill>
                  <a:schemeClr val="tx1">
                    <a:lumMod val="75000"/>
                    <a:lumOff val="25000"/>
                  </a:schemeClr>
                </a:solidFill>
              </a:rPr>
              <a:t>6 </a:t>
            </a:r>
            <a:r>
              <a:rPr lang="en-US" altLang="en-US" sz="2400" dirty="0">
                <a:solidFill>
                  <a:schemeClr val="tx1">
                    <a:lumMod val="75000"/>
                    <a:lumOff val="25000"/>
                  </a:schemeClr>
                </a:solidFill>
              </a:rPr>
              <a:t>And to knowledge </a:t>
            </a:r>
            <a:r>
              <a:rPr lang="en-US" altLang="en-US" sz="2400" u="sng" dirty="0">
                <a:solidFill>
                  <a:schemeClr val="tx1">
                    <a:lumMod val="75000"/>
                    <a:lumOff val="25000"/>
                  </a:schemeClr>
                </a:solidFill>
              </a:rPr>
              <a:t>temperance</a:t>
            </a:r>
            <a:r>
              <a:rPr lang="en-US" altLang="en-US" sz="2400" dirty="0">
                <a:solidFill>
                  <a:schemeClr val="tx1">
                    <a:lumMod val="75000"/>
                    <a:lumOff val="25000"/>
                  </a:schemeClr>
                </a:solidFill>
              </a:rPr>
              <a:t>; and to temperance </a:t>
            </a:r>
            <a:r>
              <a:rPr lang="en-US" altLang="en-US" sz="2400" u="sng" dirty="0">
                <a:solidFill>
                  <a:schemeClr val="tx1">
                    <a:lumMod val="75000"/>
                    <a:lumOff val="25000"/>
                  </a:schemeClr>
                </a:solidFill>
              </a:rPr>
              <a:t>patience</a:t>
            </a:r>
            <a:r>
              <a:rPr lang="en-US" altLang="en-US" sz="2400" dirty="0">
                <a:solidFill>
                  <a:schemeClr val="tx1">
                    <a:lumMod val="75000"/>
                    <a:lumOff val="25000"/>
                  </a:schemeClr>
                </a:solidFill>
              </a:rPr>
              <a:t>; and to patience </a:t>
            </a:r>
            <a:r>
              <a:rPr lang="en-US" altLang="en-US" sz="2400" u="sng" dirty="0">
                <a:solidFill>
                  <a:schemeClr val="tx1">
                    <a:lumMod val="75000"/>
                    <a:lumOff val="25000"/>
                  </a:schemeClr>
                </a:solidFill>
              </a:rPr>
              <a:t>godliness</a:t>
            </a:r>
            <a:r>
              <a:rPr lang="en-US" altLang="en-US" sz="2400" dirty="0">
                <a:solidFill>
                  <a:schemeClr val="tx1">
                    <a:lumMod val="75000"/>
                    <a:lumOff val="25000"/>
                  </a:schemeClr>
                </a:solidFill>
              </a:rPr>
              <a:t>;</a:t>
            </a:r>
            <a:r>
              <a:rPr lang="en-US" altLang="en-US" sz="2400" baseline="30000" dirty="0">
                <a:solidFill>
                  <a:schemeClr val="tx1">
                    <a:lumMod val="75000"/>
                    <a:lumOff val="25000"/>
                  </a:schemeClr>
                </a:solidFill>
              </a:rPr>
              <a:t>7 </a:t>
            </a:r>
            <a:r>
              <a:rPr lang="en-US" altLang="en-US" sz="2400" dirty="0">
                <a:solidFill>
                  <a:schemeClr val="tx1">
                    <a:lumMod val="75000"/>
                    <a:lumOff val="25000"/>
                  </a:schemeClr>
                </a:solidFill>
              </a:rPr>
              <a:t>And to godliness </a:t>
            </a:r>
            <a:r>
              <a:rPr lang="en-US" altLang="en-US" sz="2400" u="sng" dirty="0">
                <a:solidFill>
                  <a:schemeClr val="tx1">
                    <a:lumMod val="75000"/>
                    <a:lumOff val="25000"/>
                  </a:schemeClr>
                </a:solidFill>
              </a:rPr>
              <a:t>brotherly kindness</a:t>
            </a:r>
            <a:r>
              <a:rPr lang="en-US" altLang="en-US" sz="2400" dirty="0">
                <a:solidFill>
                  <a:schemeClr val="tx1">
                    <a:lumMod val="75000"/>
                    <a:lumOff val="25000"/>
                  </a:schemeClr>
                </a:solidFill>
              </a:rPr>
              <a:t>; and to brotherly kindness </a:t>
            </a:r>
            <a:r>
              <a:rPr lang="en-US" altLang="en-US" sz="2400" u="sng" dirty="0">
                <a:solidFill>
                  <a:schemeClr val="tx1">
                    <a:lumMod val="75000"/>
                    <a:lumOff val="25000"/>
                  </a:schemeClr>
                </a:solidFill>
              </a:rPr>
              <a:t>charity</a:t>
            </a:r>
            <a:r>
              <a:rPr lang="en-US" altLang="en-US" sz="2400" dirty="0">
                <a:solidFill>
                  <a:schemeClr val="tx1">
                    <a:lumMod val="75000"/>
                    <a:lumOff val="25000"/>
                  </a:schemeClr>
                </a:solidFill>
              </a:rPr>
              <a:t>.</a:t>
            </a:r>
            <a:r>
              <a:rPr lang="en-US" altLang="en-US" sz="2400" baseline="30000" dirty="0">
                <a:solidFill>
                  <a:schemeClr val="tx1">
                    <a:lumMod val="75000"/>
                    <a:lumOff val="25000"/>
                  </a:schemeClr>
                </a:solidFill>
              </a:rPr>
              <a:t>8 </a:t>
            </a:r>
            <a:r>
              <a:rPr lang="en-US" altLang="en-US" sz="2400" dirty="0">
                <a:solidFill>
                  <a:schemeClr val="tx1">
                    <a:lumMod val="75000"/>
                    <a:lumOff val="25000"/>
                  </a:schemeClr>
                </a:solidFill>
              </a:rPr>
              <a:t>For if these things be in you, and abound, they make you that ye shall neither be barren nor unfruitful in the knowledge of our Lord Jesus Christ.</a:t>
            </a:r>
            <a:r>
              <a:rPr lang="en-US" altLang="en-US" sz="2400" baseline="30000" dirty="0">
                <a:solidFill>
                  <a:schemeClr val="tx1">
                    <a:lumMod val="75000"/>
                    <a:lumOff val="25000"/>
                  </a:schemeClr>
                </a:solidFill>
              </a:rPr>
              <a:t>9 </a:t>
            </a:r>
            <a:r>
              <a:rPr lang="en-US" altLang="en-US" sz="2400" dirty="0">
                <a:solidFill>
                  <a:schemeClr val="tx1">
                    <a:lumMod val="75000"/>
                    <a:lumOff val="25000"/>
                  </a:schemeClr>
                </a:solidFill>
              </a:rPr>
              <a:t>But </a:t>
            </a:r>
            <a:r>
              <a:rPr lang="en-US" altLang="en-US" sz="2400" u="sng" dirty="0">
                <a:solidFill>
                  <a:schemeClr val="tx1">
                    <a:lumMod val="75000"/>
                    <a:lumOff val="25000"/>
                  </a:schemeClr>
                </a:solidFill>
              </a:rPr>
              <a:t>he that </a:t>
            </a:r>
            <a:r>
              <a:rPr lang="en-US" altLang="en-US" sz="2400" u="sng" dirty="0" err="1">
                <a:solidFill>
                  <a:schemeClr val="tx1">
                    <a:lumMod val="75000"/>
                    <a:lumOff val="25000"/>
                  </a:schemeClr>
                </a:solidFill>
              </a:rPr>
              <a:t>lacketh</a:t>
            </a:r>
            <a:r>
              <a:rPr lang="en-US" altLang="en-US" sz="2400" u="sng" dirty="0">
                <a:solidFill>
                  <a:schemeClr val="tx1">
                    <a:lumMod val="75000"/>
                    <a:lumOff val="25000"/>
                  </a:schemeClr>
                </a:solidFill>
              </a:rPr>
              <a:t> these things is blind, and cannot see afar off</a:t>
            </a:r>
            <a:r>
              <a:rPr lang="en-US" altLang="en-US" sz="2400" dirty="0">
                <a:solidFill>
                  <a:schemeClr val="tx1">
                    <a:lumMod val="75000"/>
                    <a:lumOff val="25000"/>
                  </a:schemeClr>
                </a:solidFill>
              </a:rPr>
              <a:t>, and hath forgotten that he was purged from his old sins.</a:t>
            </a:r>
            <a:r>
              <a:rPr lang="en-US" altLang="en-US" sz="2400" baseline="30000" dirty="0">
                <a:solidFill>
                  <a:schemeClr val="tx1">
                    <a:lumMod val="75000"/>
                    <a:lumOff val="25000"/>
                  </a:schemeClr>
                </a:solidFill>
              </a:rPr>
              <a:t>10 </a:t>
            </a:r>
            <a:r>
              <a:rPr lang="en-US" altLang="en-US" sz="2400" dirty="0">
                <a:solidFill>
                  <a:schemeClr val="tx1">
                    <a:lumMod val="75000"/>
                    <a:lumOff val="25000"/>
                  </a:schemeClr>
                </a:solidFill>
              </a:rPr>
              <a:t>Wherefore the rather, brethren, give diligence to make your calling and election sure: for if ye do these things, ye shall never fall: </a:t>
            </a: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499"/>
                                          </p:stCondLst>
                                        </p:cTn>
                                        <p:tgtEl>
                                          <p:spTgt spid="307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499"/>
                                          </p:stCondLst>
                                        </p:cTn>
                                        <p:tgtEl>
                                          <p:spTgt spid="307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499"/>
                                          </p:stCondLst>
                                        </p:cTn>
                                        <p:tgtEl>
                                          <p:spTgt spid="307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5" grpId="0" build="p" autoUpdateAnimBg="0"/>
    </p:bldLst>
  </p:timing>
</p:sld>
</file>

<file path=ppt/slides/slide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123" name="Rectangle 3">
            <a:extLst>
              <a:ext uri="{FF2B5EF4-FFF2-40B4-BE49-F238E27FC236}">
                <a16:creationId xmlns:a16="http://schemas.microsoft.com/office/drawing/2014/main" id="{CDF56830-AE94-44C4-BD0E-B7FE5EC84804}"/>
              </a:ext>
            </a:extLst>
          </p:cNvPr>
          <p:cNvSpPr>
            <a:spLocks noGrp="1" noChangeArrowheads="1"/>
          </p:cNvSpPr>
          <p:nvPr>
            <p:ph idx="1"/>
          </p:nvPr>
        </p:nvSpPr>
        <p:spPr>
          <a:xfrm>
            <a:off x="833336" y="990600"/>
            <a:ext cx="8297694" cy="3829049"/>
          </a:xfrm>
        </p:spPr>
        <p:txBody>
          <a:bodyPr rtlCol="0">
            <a:noAutofit/>
          </a:bodyPr>
          <a:lstStyle/>
          <a:p>
            <a:pPr fontAlgn="auto">
              <a:spcAft>
                <a:spcPts val="0"/>
              </a:spcAft>
              <a:buFont typeface="Wingdings 3" charset="2"/>
              <a:buChar char=""/>
              <a:defRPr/>
            </a:pPr>
            <a:r>
              <a:rPr lang="en-US" altLang="en-US" sz="2600" dirty="0">
                <a:solidFill>
                  <a:schemeClr val="tx1">
                    <a:lumMod val="75000"/>
                    <a:lumOff val="25000"/>
                  </a:schemeClr>
                </a:solidFill>
              </a:rPr>
              <a:t>Overview of 2 Peter and graces (Myopia Control)</a:t>
            </a:r>
          </a:p>
          <a:p>
            <a:pPr fontAlgn="auto">
              <a:spcAft>
                <a:spcPts val="0"/>
              </a:spcAft>
              <a:buFont typeface="Wingdings 3" charset="2"/>
              <a:buChar char=""/>
              <a:defRPr/>
            </a:pPr>
            <a:r>
              <a:rPr lang="en-US" altLang="en-US" sz="2600" dirty="0">
                <a:solidFill>
                  <a:schemeClr val="tx1">
                    <a:lumMod val="75000"/>
                    <a:lumOff val="25000"/>
                  </a:schemeClr>
                </a:solidFill>
              </a:rPr>
              <a:t>Escaping corruption in the world through lust</a:t>
            </a:r>
          </a:p>
          <a:p>
            <a:pPr fontAlgn="auto">
              <a:spcAft>
                <a:spcPts val="0"/>
              </a:spcAft>
              <a:buFont typeface="Wingdings 3" charset="2"/>
              <a:buChar char=""/>
              <a:defRPr/>
            </a:pPr>
            <a:r>
              <a:rPr lang="en-US" altLang="en-US" sz="2600" dirty="0">
                <a:solidFill>
                  <a:schemeClr val="tx1">
                    <a:lumMod val="75000"/>
                    <a:lumOff val="25000"/>
                  </a:schemeClr>
                </a:solidFill>
              </a:rPr>
              <a:t>Diligence</a:t>
            </a:r>
          </a:p>
          <a:p>
            <a:pPr fontAlgn="auto">
              <a:spcAft>
                <a:spcPts val="0"/>
              </a:spcAft>
              <a:buFont typeface="Wingdings 3" charset="2"/>
              <a:buChar char=""/>
              <a:defRPr/>
            </a:pPr>
            <a:r>
              <a:rPr lang="en-US" altLang="en-US" sz="2600" dirty="0">
                <a:solidFill>
                  <a:schemeClr val="tx1">
                    <a:lumMod val="75000"/>
                    <a:lumOff val="25000"/>
                  </a:schemeClr>
                </a:solidFill>
              </a:rPr>
              <a:t>Build on “faith”.</a:t>
            </a:r>
          </a:p>
          <a:p>
            <a:pPr fontAlgn="auto">
              <a:spcAft>
                <a:spcPts val="0"/>
              </a:spcAft>
              <a:buFont typeface="Wingdings 3" charset="2"/>
              <a:buChar char=""/>
              <a:defRPr/>
            </a:pPr>
            <a:r>
              <a:rPr lang="en-US" altLang="en-US" sz="2600" dirty="0">
                <a:solidFill>
                  <a:schemeClr val="tx1">
                    <a:lumMod val="75000"/>
                    <a:lumOff val="25000"/>
                  </a:schemeClr>
                </a:solidFill>
              </a:rPr>
              <a:t>Virtue or moral excellence</a:t>
            </a:r>
          </a:p>
          <a:p>
            <a:pPr fontAlgn="auto">
              <a:spcAft>
                <a:spcPts val="0"/>
              </a:spcAft>
              <a:buFont typeface="Wingdings 3" charset="2"/>
              <a:buChar char=""/>
              <a:defRPr/>
            </a:pPr>
            <a:r>
              <a:rPr lang="en-US" altLang="en-US" sz="2600" dirty="0">
                <a:solidFill>
                  <a:schemeClr val="tx1">
                    <a:lumMod val="75000"/>
                    <a:lumOff val="25000"/>
                  </a:schemeClr>
                </a:solidFill>
              </a:rPr>
              <a:t>Knowledge</a:t>
            </a:r>
          </a:p>
          <a:p>
            <a:pPr fontAlgn="auto">
              <a:spcAft>
                <a:spcPts val="0"/>
              </a:spcAft>
              <a:buFont typeface="Wingdings 3" charset="2"/>
              <a:buChar char=""/>
              <a:defRPr/>
            </a:pPr>
            <a:r>
              <a:rPr lang="en-US" altLang="en-US" sz="2600" dirty="0">
                <a:solidFill>
                  <a:schemeClr val="tx1">
                    <a:lumMod val="75000"/>
                    <a:lumOff val="25000"/>
                  </a:schemeClr>
                </a:solidFill>
              </a:rPr>
              <a:t>Self-Control</a:t>
            </a:r>
          </a:p>
          <a:p>
            <a:pPr fontAlgn="auto">
              <a:spcAft>
                <a:spcPts val="0"/>
              </a:spcAft>
              <a:buFont typeface="Wingdings 3" charset="2"/>
              <a:buChar char=""/>
              <a:defRPr/>
            </a:pPr>
            <a:r>
              <a:rPr lang="en-US" altLang="en-US" sz="2600" dirty="0">
                <a:solidFill>
                  <a:schemeClr val="tx1">
                    <a:lumMod val="75000"/>
                    <a:lumOff val="25000"/>
                  </a:schemeClr>
                </a:solidFill>
              </a:rPr>
              <a:t>Patience </a:t>
            </a:r>
          </a:p>
          <a:p>
            <a:pPr>
              <a:buFont typeface="Wingdings 3" charset="2"/>
              <a:buChar char=""/>
              <a:defRPr/>
            </a:pPr>
            <a:r>
              <a:rPr lang="en-US" altLang="en-US" sz="2600" dirty="0">
                <a:solidFill>
                  <a:schemeClr val="tx1">
                    <a:lumMod val="75000"/>
                    <a:lumOff val="25000"/>
                  </a:schemeClr>
                </a:solidFill>
              </a:rPr>
              <a:t>Godliness</a:t>
            </a:r>
          </a:p>
          <a:p>
            <a:pPr>
              <a:buFont typeface="Wingdings 3" charset="2"/>
              <a:buChar char=""/>
              <a:defRPr/>
            </a:pPr>
            <a:r>
              <a:rPr lang="en-US" altLang="en-US" sz="2600" dirty="0">
                <a:solidFill>
                  <a:schemeClr val="tx1">
                    <a:lumMod val="75000"/>
                    <a:lumOff val="25000"/>
                  </a:schemeClr>
                </a:solidFill>
              </a:rPr>
              <a:t>Brotherly Kindness </a:t>
            </a:r>
          </a:p>
          <a:p>
            <a:pPr fontAlgn="auto">
              <a:spcAft>
                <a:spcPts val="0"/>
              </a:spcAft>
              <a:buFont typeface="Wingdings 3" charset="2"/>
              <a:buChar char=""/>
              <a:defRPr/>
            </a:pPr>
            <a:r>
              <a:rPr lang="en-US" altLang="en-US" sz="2600" dirty="0">
                <a:solidFill>
                  <a:schemeClr val="tx1">
                    <a:lumMod val="75000"/>
                    <a:lumOff val="25000"/>
                  </a:schemeClr>
                </a:solidFill>
              </a:rPr>
              <a:t>“add” – </a:t>
            </a:r>
            <a:r>
              <a:rPr lang="en-US" altLang="en-US" sz="2600" dirty="0" err="1">
                <a:solidFill>
                  <a:schemeClr val="tx1">
                    <a:lumMod val="75000"/>
                    <a:lumOff val="25000"/>
                  </a:schemeClr>
                </a:solidFill>
              </a:rPr>
              <a:t>epichoregeo</a:t>
            </a:r>
            <a:endParaRPr lang="en-US" altLang="en-US" sz="2600" dirty="0">
              <a:solidFill>
                <a:schemeClr val="tx1">
                  <a:lumMod val="75000"/>
                  <a:lumOff val="25000"/>
                </a:schemeClr>
              </a:solidFill>
            </a:endParaRPr>
          </a:p>
          <a:p>
            <a:pPr fontAlgn="auto">
              <a:spcAft>
                <a:spcPts val="0"/>
              </a:spcAft>
              <a:buFont typeface="Wingdings 3" charset="2"/>
              <a:buChar char=""/>
              <a:defRPr/>
            </a:pPr>
            <a:r>
              <a:rPr lang="en-US" altLang="en-US" sz="2600" dirty="0">
                <a:solidFill>
                  <a:schemeClr val="tx1">
                    <a:lumMod val="75000"/>
                    <a:lumOff val="25000"/>
                  </a:schemeClr>
                </a:solidFill>
              </a:rPr>
              <a:t>Love (charity)</a:t>
            </a:r>
          </a:p>
          <a:p>
            <a:pPr fontAlgn="auto">
              <a:spcAft>
                <a:spcPts val="0"/>
              </a:spcAft>
              <a:buFont typeface="Wingdings 3" charset="2"/>
              <a:buChar char=""/>
              <a:defRPr/>
            </a:pPr>
            <a:endParaRPr lang="en-US" altLang="en-US" sz="2600" dirty="0">
              <a:solidFill>
                <a:schemeClr val="tx1">
                  <a:lumMod val="75000"/>
                  <a:lumOff val="25000"/>
                </a:schemeClr>
              </a:solidFill>
            </a:endParaRPr>
          </a:p>
        </p:txBody>
      </p:sp>
      <p:sp>
        <p:nvSpPr>
          <p:cNvPr id="24578" name="Rectangle 2">
            <a:extLst>
              <a:ext uri="{FF2B5EF4-FFF2-40B4-BE49-F238E27FC236}">
                <a16:creationId xmlns:a16="http://schemas.microsoft.com/office/drawing/2014/main" id="{4C79C321-EA8C-4484-9B90-29AB54BBDFB0}"/>
              </a:ext>
            </a:extLst>
          </p:cNvPr>
          <p:cNvSpPr>
            <a:spLocks noGrp="1" noChangeArrowheads="1"/>
          </p:cNvSpPr>
          <p:nvPr>
            <p:ph type="title"/>
          </p:nvPr>
        </p:nvSpPr>
        <p:spPr>
          <a:xfrm>
            <a:off x="35668" y="76200"/>
            <a:ext cx="9144000" cy="857250"/>
          </a:xfrm>
        </p:spPr>
        <p:txBody>
          <a:bodyPr/>
          <a:lstStyle/>
          <a:p>
            <a:pPr eaLnBrk="1" hangingPunct="1"/>
            <a:r>
              <a:rPr lang="en-US" altLang="en-US" sz="3600" dirty="0"/>
              <a:t>Introduction – Myopia and Blindness Control</a:t>
            </a:r>
          </a:p>
        </p:txBody>
      </p:sp>
      <p:pic>
        <p:nvPicPr>
          <p:cNvPr id="4" name="Picture 4" descr="Love-Fire-300x168">
            <a:extLst>
              <a:ext uri="{FF2B5EF4-FFF2-40B4-BE49-F238E27FC236}">
                <a16:creationId xmlns:a16="http://schemas.microsoft.com/office/drawing/2014/main" id="{DE507CF7-2AC0-4F65-98A2-F50F81219C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00800" y="5029200"/>
            <a:ext cx="2286000" cy="1455737"/>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29873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499"/>
                                          </p:stCondLst>
                                        </p:cTn>
                                        <p:tgtEl>
                                          <p:spTgt spid="512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512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512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512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499"/>
                                          </p:stCondLst>
                                        </p:cTn>
                                        <p:tgtEl>
                                          <p:spTgt spid="5123">
                                            <p:txEl>
                                              <p:pRg st="4" end="4"/>
                                            </p:txEl>
                                          </p:spTgt>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499"/>
                                          </p:stCondLst>
                                        </p:cTn>
                                        <p:tgtEl>
                                          <p:spTgt spid="5123">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499"/>
                                          </p:stCondLst>
                                        </p:cTn>
                                        <p:tgtEl>
                                          <p:spTgt spid="5123">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499"/>
                                          </p:stCondLst>
                                        </p:cTn>
                                        <p:tgtEl>
                                          <p:spTgt spid="5123">
                                            <p:txEl>
                                              <p:pRg st="7" end="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499"/>
                                          </p:stCondLst>
                                        </p:cTn>
                                        <p:tgtEl>
                                          <p:spTgt spid="5123">
                                            <p:txEl>
                                              <p:pRg st="8" end="8"/>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499"/>
                                          </p:stCondLst>
                                        </p:cTn>
                                        <p:tgtEl>
                                          <p:spTgt spid="5123">
                                            <p:txEl>
                                              <p:pRg st="9" end="9"/>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499"/>
                                          </p:stCondLst>
                                        </p:cTn>
                                        <p:tgtEl>
                                          <p:spTgt spid="5123">
                                            <p:txEl>
                                              <p:pRg st="10" end="10"/>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499"/>
                                          </p:stCondLst>
                                        </p:cTn>
                                        <p:tgtEl>
                                          <p:spTgt spid="512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3" grpId="0" build="p" autoUpdateAnimBg="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ED064A8E-E200-488E-8EC9-C5FE478AFD1A}"/>
              </a:ext>
            </a:extLst>
          </p:cNvPr>
          <p:cNvSpPr>
            <a:spLocks noGrp="1" noChangeArrowheads="1"/>
          </p:cNvSpPr>
          <p:nvPr>
            <p:ph type="title"/>
          </p:nvPr>
        </p:nvSpPr>
        <p:spPr/>
        <p:txBody>
          <a:bodyPr/>
          <a:lstStyle/>
          <a:p>
            <a:r>
              <a:rPr lang="en-US" altLang="en-US" b="1"/>
              <a:t>Defining Love</a:t>
            </a:r>
          </a:p>
        </p:txBody>
      </p:sp>
      <p:sp>
        <p:nvSpPr>
          <p:cNvPr id="8195" name="Rectangle 3">
            <a:extLst>
              <a:ext uri="{FF2B5EF4-FFF2-40B4-BE49-F238E27FC236}">
                <a16:creationId xmlns:a16="http://schemas.microsoft.com/office/drawing/2014/main" id="{6B88AAA9-6244-4140-90FC-C5C583284A63}"/>
              </a:ext>
            </a:extLst>
          </p:cNvPr>
          <p:cNvSpPr>
            <a:spLocks noGrp="1" noChangeArrowheads="1"/>
          </p:cNvSpPr>
          <p:nvPr>
            <p:ph type="body" idx="1"/>
          </p:nvPr>
        </p:nvSpPr>
        <p:spPr>
          <a:xfrm>
            <a:off x="228600" y="1447800"/>
            <a:ext cx="8458200" cy="5181600"/>
          </a:xfrm>
        </p:spPr>
        <p:txBody>
          <a:bodyPr/>
          <a:lstStyle/>
          <a:p>
            <a:r>
              <a:rPr lang="en-US" altLang="en-US" b="1" i="1" dirty="0" err="1"/>
              <a:t>Storge</a:t>
            </a:r>
            <a:r>
              <a:rPr lang="en-US" altLang="en-US" b="1" i="1" dirty="0"/>
              <a:t> (family affection), </a:t>
            </a:r>
            <a:r>
              <a:rPr lang="en-US" altLang="en-US" b="1" i="1" dirty="0" err="1"/>
              <a:t>Philos</a:t>
            </a:r>
            <a:r>
              <a:rPr lang="en-US" altLang="en-US" b="1" dirty="0"/>
              <a:t> (Brotherly kindness), </a:t>
            </a:r>
            <a:r>
              <a:rPr lang="en-US" altLang="en-US" b="1" i="1" dirty="0"/>
              <a:t>Agape (</a:t>
            </a:r>
            <a:r>
              <a:rPr lang="en-US" altLang="en-US" b="1" dirty="0"/>
              <a:t>unconditional love, no matter what love),</a:t>
            </a:r>
            <a:r>
              <a:rPr lang="en-US" altLang="en-US" b="1" i="1" dirty="0"/>
              <a:t> Eros</a:t>
            </a:r>
            <a:r>
              <a:rPr lang="en-US" altLang="en-US" b="1" dirty="0"/>
              <a:t> (physical, passion, sexual)</a:t>
            </a:r>
          </a:p>
          <a:p>
            <a:r>
              <a:rPr lang="en-US" altLang="en-US" b="1" dirty="0"/>
              <a:t>Others</a:t>
            </a:r>
          </a:p>
          <a:p>
            <a:endParaRPr lang="en-US" altLang="en-US" sz="1000" b="1" dirty="0"/>
          </a:p>
          <a:p>
            <a:r>
              <a:rPr lang="en-US" altLang="en-US" b="1" dirty="0"/>
              <a:t>Love is not a theory but a practice</a:t>
            </a:r>
          </a:p>
          <a:p>
            <a:r>
              <a:rPr lang="en-US" altLang="en-US" b="1" u="sng" dirty="0"/>
              <a:t>Active good will</a:t>
            </a:r>
            <a:r>
              <a:rPr lang="en-US" altLang="en-US" b="1" dirty="0"/>
              <a:t>.  </a:t>
            </a:r>
          </a:p>
          <a:p>
            <a:r>
              <a:rPr lang="en-US" altLang="en-US" b="1" dirty="0"/>
              <a:t>Love can be understood from the action it prompts.</a:t>
            </a:r>
          </a:p>
        </p:txBody>
      </p:sp>
      <p:pic>
        <p:nvPicPr>
          <p:cNvPr id="8196" name="Picture 4" descr="Love-Fire-300x168">
            <a:extLst>
              <a:ext uri="{FF2B5EF4-FFF2-40B4-BE49-F238E27FC236}">
                <a16:creationId xmlns:a16="http://schemas.microsoft.com/office/drawing/2014/main" id="{F96FBAA9-20D4-48AD-A386-F4FFB0EEB7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0" y="26990"/>
            <a:ext cx="2286000" cy="145573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a:extLst>
              <a:ext uri="{FF2B5EF4-FFF2-40B4-BE49-F238E27FC236}">
                <a16:creationId xmlns:a16="http://schemas.microsoft.com/office/drawing/2014/main" id="{E9C3375E-C1A0-4902-B67C-AC81321A1F92}"/>
              </a:ext>
            </a:extLst>
          </p:cNvPr>
          <p:cNvSpPr>
            <a:spLocks noGrp="1" noChangeArrowheads="1"/>
          </p:cNvSpPr>
          <p:nvPr>
            <p:ph type="title"/>
          </p:nvPr>
        </p:nvSpPr>
        <p:spPr>
          <a:xfrm>
            <a:off x="0" y="-152400"/>
            <a:ext cx="9144000" cy="1143000"/>
          </a:xfrm>
        </p:spPr>
        <p:txBody>
          <a:bodyPr/>
          <a:lstStyle/>
          <a:p>
            <a:r>
              <a:rPr lang="en-US" altLang="en-US" sz="3600" b="1"/>
              <a:t>Defining Love: </a:t>
            </a:r>
            <a:br>
              <a:rPr lang="en-US" altLang="en-US" sz="3600" b="1"/>
            </a:br>
            <a:r>
              <a:rPr lang="en-US" altLang="en-US" sz="3600" b="1"/>
              <a:t>Attributes (1 Cor 13)</a:t>
            </a:r>
          </a:p>
        </p:txBody>
      </p:sp>
      <p:sp>
        <p:nvSpPr>
          <p:cNvPr id="9219" name="Rectangle 3">
            <a:extLst>
              <a:ext uri="{FF2B5EF4-FFF2-40B4-BE49-F238E27FC236}">
                <a16:creationId xmlns:a16="http://schemas.microsoft.com/office/drawing/2014/main" id="{FC961E4C-B0E0-481B-B3F0-93C9C03FB334}"/>
              </a:ext>
            </a:extLst>
          </p:cNvPr>
          <p:cNvSpPr>
            <a:spLocks noGrp="1" noChangeArrowheads="1"/>
          </p:cNvSpPr>
          <p:nvPr>
            <p:ph type="body" idx="1"/>
          </p:nvPr>
        </p:nvSpPr>
        <p:spPr>
          <a:xfrm>
            <a:off x="0" y="914400"/>
            <a:ext cx="9144000" cy="5867400"/>
          </a:xfrm>
        </p:spPr>
        <p:txBody>
          <a:bodyPr/>
          <a:lstStyle/>
          <a:p>
            <a:pPr>
              <a:lnSpc>
                <a:spcPct val="80000"/>
              </a:lnSpc>
            </a:pPr>
            <a:r>
              <a:rPr lang="en-US" altLang="en-US" sz="2200" b="1"/>
              <a:t>If I speak in the tongues of men and of angels, but have not love, I am a noisy gong or a clanging cymbal. 2 And if I have prophetic powers, and understand all mysteries and all knowledge, and if I have all faith, so as to remove mountains, but have not love, I am nothing. 3 If I give away all I have, and if I deliver up my body to be burned, but have not love, I gain nothing.4 Love is patient and kind; love does not envy or boast; it is not arrogant 5 or rude. It does not insist on its own way; it is not irritable or resentful; 6 it does not rejoice at wrongdoing, but rejoices with the truth. 7 Love bears all things, believes all things, hopes all things, endures all things. 8 Love never ends. As for prophecies, they will pass away; as for tongues, they will cease; as for knowledge, it will pass away. 9 For we know in part and we prophesy in part, 10 but when the perfect comes, the partial will pass away. 11 When I was a child, I spoke like a child, I thought like a child, I reasoned like a child. When I became a man, I gave up childish ways. 12 For now we see in a mirror dimly, but then face to face. Now I know in part; then I shall know fully, even as I have been fully known. 13 So now faith, hope, and love abide, these three; but the greatest of these is love.</a:t>
            </a:r>
          </a:p>
        </p:txBody>
      </p:sp>
      <p:pic>
        <p:nvPicPr>
          <p:cNvPr id="9221" name="Picture 5" descr="NYX">
            <a:hlinkClick r:id="rId2"/>
            <a:extLst>
              <a:ext uri="{FF2B5EF4-FFF2-40B4-BE49-F238E27FC236}">
                <a16:creationId xmlns:a16="http://schemas.microsoft.com/office/drawing/2014/main" id="{595F1727-0B73-4919-BE9A-FACD74D604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04538" y="-76200"/>
            <a:ext cx="3639462" cy="106680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theme/theme1.xml><?xml version="1.0" encoding="utf-8"?>
<a:theme xmlns:a="http://schemas.openxmlformats.org/drawingml/2006/main" name="Ocean">
  <a:themeElements>
    <a:clrScheme name="Ocean 1">
      <a:dk1>
        <a:srgbClr val="010199"/>
      </a:dk1>
      <a:lt1>
        <a:srgbClr val="FFFFFF"/>
      </a:lt1>
      <a:dk2>
        <a:srgbClr val="000099"/>
      </a:dk2>
      <a:lt2>
        <a:srgbClr val="FFFFFF"/>
      </a:lt2>
      <a:accent1>
        <a:srgbClr val="33CCCC"/>
      </a:accent1>
      <a:accent2>
        <a:srgbClr val="00C600"/>
      </a:accent2>
      <a:accent3>
        <a:srgbClr val="AAAACA"/>
      </a:accent3>
      <a:accent4>
        <a:srgbClr val="DADADA"/>
      </a:accent4>
      <a:accent5>
        <a:srgbClr val="ADE2E2"/>
      </a:accent5>
      <a:accent6>
        <a:srgbClr val="00B300"/>
      </a:accent6>
      <a:hlink>
        <a:srgbClr val="FFCC00"/>
      </a:hlink>
      <a:folHlink>
        <a:srgbClr val="6699FF"/>
      </a:folHlink>
    </a:clrScheme>
    <a:fontScheme name="Ocean">
      <a:majorFont>
        <a:latin typeface="Tahoma"/>
        <a:ea typeface=""/>
        <a:cs typeface="Arial"/>
      </a:majorFont>
      <a:minorFont>
        <a:latin typeface="Tahoma"/>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Ocean 1">
        <a:dk1>
          <a:srgbClr val="010199"/>
        </a:dk1>
        <a:lt1>
          <a:srgbClr val="FFFFFF"/>
        </a:lt1>
        <a:dk2>
          <a:srgbClr val="000099"/>
        </a:dk2>
        <a:lt2>
          <a:srgbClr val="FFFFFF"/>
        </a:lt2>
        <a:accent1>
          <a:srgbClr val="33CCCC"/>
        </a:accent1>
        <a:accent2>
          <a:srgbClr val="00C600"/>
        </a:accent2>
        <a:accent3>
          <a:srgbClr val="AAAACA"/>
        </a:accent3>
        <a:accent4>
          <a:srgbClr val="DADADA"/>
        </a:accent4>
        <a:accent5>
          <a:srgbClr val="ADE2E2"/>
        </a:accent5>
        <a:accent6>
          <a:srgbClr val="00B300"/>
        </a:accent6>
        <a:hlink>
          <a:srgbClr val="FFCC00"/>
        </a:hlink>
        <a:folHlink>
          <a:srgbClr val="6699FF"/>
        </a:folHlink>
      </a:clrScheme>
      <a:clrMap bg1="dk2" tx1="lt1" bg2="dk1" tx2="lt2" accent1="accent1" accent2="accent2" accent3="accent3" accent4="accent4" accent5="accent5" accent6="accent6" hlink="hlink" folHlink="folHlink"/>
    </a:extraClrScheme>
    <a:extraClrScheme>
      <a:clrScheme name="Ocean 2">
        <a:dk1>
          <a:srgbClr val="000066"/>
        </a:dk1>
        <a:lt1>
          <a:srgbClr val="FFFFFF"/>
        </a:lt1>
        <a:dk2>
          <a:srgbClr val="5D93FF"/>
        </a:dk2>
        <a:lt2>
          <a:srgbClr val="FFFFFF"/>
        </a:lt2>
        <a:accent1>
          <a:srgbClr val="6666FF"/>
        </a:accent1>
        <a:accent2>
          <a:srgbClr val="9999FF"/>
        </a:accent2>
        <a:accent3>
          <a:srgbClr val="B6C8FF"/>
        </a:accent3>
        <a:accent4>
          <a:srgbClr val="DADADA"/>
        </a:accent4>
        <a:accent5>
          <a:srgbClr val="B8B8FF"/>
        </a:accent5>
        <a:accent6>
          <a:srgbClr val="8A8AE7"/>
        </a:accent6>
        <a:hlink>
          <a:srgbClr val="FF3300"/>
        </a:hlink>
        <a:folHlink>
          <a:srgbClr val="FF9900"/>
        </a:folHlink>
      </a:clrScheme>
      <a:clrMap bg1="dk2" tx1="lt1" bg2="dk1" tx2="lt2" accent1="accent1" accent2="accent2" accent3="accent3" accent4="accent4" accent5="accent5" accent6="accent6" hlink="hlink" folHlink="folHlink"/>
    </a:extraClrScheme>
    <a:extraClrScheme>
      <a:clrScheme name="Ocean 3">
        <a:dk1>
          <a:srgbClr val="000000"/>
        </a:dk1>
        <a:lt1>
          <a:srgbClr val="FFFFFF"/>
        </a:lt1>
        <a:dk2>
          <a:srgbClr val="572E88"/>
        </a:dk2>
        <a:lt2>
          <a:srgbClr val="FFFFFF"/>
        </a:lt2>
        <a:accent1>
          <a:srgbClr val="FF6600"/>
        </a:accent1>
        <a:accent2>
          <a:srgbClr val="FFCC00"/>
        </a:accent2>
        <a:accent3>
          <a:srgbClr val="B4ADC3"/>
        </a:accent3>
        <a:accent4>
          <a:srgbClr val="DADADA"/>
        </a:accent4>
        <a:accent5>
          <a:srgbClr val="FFB8AA"/>
        </a:accent5>
        <a:accent6>
          <a:srgbClr val="E7B900"/>
        </a:accent6>
        <a:hlink>
          <a:srgbClr val="33CCCC"/>
        </a:hlink>
        <a:folHlink>
          <a:srgbClr val="36CC64"/>
        </a:folHlink>
      </a:clrScheme>
      <a:clrMap bg1="dk2" tx1="lt1" bg2="dk1" tx2="lt2" accent1="accent1" accent2="accent2" accent3="accent3" accent4="accent4" accent5="accent5" accent6="accent6" hlink="hlink" folHlink="folHlink"/>
    </a:extraClrScheme>
    <a:extraClrScheme>
      <a:clrScheme name="Ocean 4">
        <a:dk1>
          <a:srgbClr val="003366"/>
        </a:dk1>
        <a:lt1>
          <a:srgbClr val="FFFFFF"/>
        </a:lt1>
        <a:dk2>
          <a:srgbClr val="666699"/>
        </a:dk2>
        <a:lt2>
          <a:srgbClr val="FFFFFF"/>
        </a:lt2>
        <a:accent1>
          <a:srgbClr val="9966FF"/>
        </a:accent1>
        <a:accent2>
          <a:srgbClr val="00CC66"/>
        </a:accent2>
        <a:accent3>
          <a:srgbClr val="B8B8CA"/>
        </a:accent3>
        <a:accent4>
          <a:srgbClr val="DADADA"/>
        </a:accent4>
        <a:accent5>
          <a:srgbClr val="CAB8FF"/>
        </a:accent5>
        <a:accent6>
          <a:srgbClr val="00B95C"/>
        </a:accent6>
        <a:hlink>
          <a:srgbClr val="65C8FF"/>
        </a:hlink>
        <a:folHlink>
          <a:srgbClr val="FFCC99"/>
        </a:folHlink>
      </a:clrScheme>
      <a:clrMap bg1="dk2" tx1="lt1" bg2="dk1" tx2="lt2" accent1="accent1" accent2="accent2" accent3="accent3" accent4="accent4" accent5="accent5" accent6="accent6" hlink="hlink" folHlink="folHlink"/>
    </a:extraClrScheme>
    <a:extraClrScheme>
      <a:clrScheme name="Ocean 5">
        <a:dk1>
          <a:srgbClr val="000000"/>
        </a:dk1>
        <a:lt1>
          <a:srgbClr val="FFFFFF"/>
        </a:lt1>
        <a:dk2>
          <a:srgbClr val="336600"/>
        </a:dk2>
        <a:lt2>
          <a:srgbClr val="FFFFFF"/>
        </a:lt2>
        <a:accent1>
          <a:srgbClr val="B7C533"/>
        </a:accent1>
        <a:accent2>
          <a:srgbClr val="CCCCFF"/>
        </a:accent2>
        <a:accent3>
          <a:srgbClr val="ADB8AA"/>
        </a:accent3>
        <a:accent4>
          <a:srgbClr val="DADADA"/>
        </a:accent4>
        <a:accent5>
          <a:srgbClr val="D8DFAD"/>
        </a:accent5>
        <a:accent6>
          <a:srgbClr val="B9B9E7"/>
        </a:accent6>
        <a:hlink>
          <a:srgbClr val="FFFFCC"/>
        </a:hlink>
        <a:folHlink>
          <a:srgbClr val="FF9900"/>
        </a:folHlink>
      </a:clrScheme>
      <a:clrMap bg1="dk2" tx1="lt1" bg2="dk1" tx2="lt2" accent1="accent1" accent2="accent2" accent3="accent3" accent4="accent4" accent5="accent5" accent6="accent6" hlink="hlink" folHlink="folHlink"/>
    </a:extraClrScheme>
    <a:extraClrScheme>
      <a:clrScheme name="Ocean 6">
        <a:dk1>
          <a:srgbClr val="000000"/>
        </a:dk1>
        <a:lt1>
          <a:srgbClr val="FFFFFF"/>
        </a:lt1>
        <a:dk2>
          <a:srgbClr val="006B80"/>
        </a:dk2>
        <a:lt2>
          <a:srgbClr val="C1CB75"/>
        </a:lt2>
        <a:accent1>
          <a:srgbClr val="6F8406"/>
        </a:accent1>
        <a:accent2>
          <a:srgbClr val="D9E288"/>
        </a:accent2>
        <a:accent3>
          <a:srgbClr val="AABAC0"/>
        </a:accent3>
        <a:accent4>
          <a:srgbClr val="DADADA"/>
        </a:accent4>
        <a:accent5>
          <a:srgbClr val="BBC2AA"/>
        </a:accent5>
        <a:accent6>
          <a:srgbClr val="C4CD7B"/>
        </a:accent6>
        <a:hlink>
          <a:srgbClr val="00CC00"/>
        </a:hlink>
        <a:folHlink>
          <a:srgbClr val="C0FF73"/>
        </a:folHlink>
      </a:clrScheme>
      <a:clrMap bg1="dk2" tx1="lt1" bg2="dk1" tx2="lt2" accent1="accent1" accent2="accent2" accent3="accent3" accent4="accent4" accent5="accent5" accent6="accent6" hlink="hlink" folHlink="folHlink"/>
    </a:extraClrScheme>
    <a:extraClrScheme>
      <a:clrScheme name="Ocean 7">
        <a:dk1>
          <a:srgbClr val="5F5F5F"/>
        </a:dk1>
        <a:lt1>
          <a:srgbClr val="FFFFFF"/>
        </a:lt1>
        <a:dk2>
          <a:srgbClr val="FF6600"/>
        </a:dk2>
        <a:lt2>
          <a:srgbClr val="FFFFFF"/>
        </a:lt2>
        <a:accent1>
          <a:srgbClr val="CC6600"/>
        </a:accent1>
        <a:accent2>
          <a:srgbClr val="FF6600"/>
        </a:accent2>
        <a:accent3>
          <a:srgbClr val="FFB8AA"/>
        </a:accent3>
        <a:accent4>
          <a:srgbClr val="DADADA"/>
        </a:accent4>
        <a:accent5>
          <a:srgbClr val="E2B8AA"/>
        </a:accent5>
        <a:accent6>
          <a:srgbClr val="E75C00"/>
        </a:accent6>
        <a:hlink>
          <a:srgbClr val="FFFF99"/>
        </a:hlink>
        <a:folHlink>
          <a:srgbClr val="FFCC99"/>
        </a:folHlink>
      </a:clrScheme>
      <a:clrMap bg1="dk2" tx1="lt1" bg2="dk1" tx2="lt2" accent1="accent1" accent2="accent2" accent3="accent3" accent4="accent4" accent5="accent5" accent6="accent6" hlink="hlink" folHlink="folHlink"/>
    </a:extraClrScheme>
    <a:extraClrScheme>
      <a:clrScheme name="Ocean 8">
        <a:dk1>
          <a:srgbClr val="000000"/>
        </a:dk1>
        <a:lt1>
          <a:srgbClr val="FFFFFF"/>
        </a:lt1>
        <a:dk2>
          <a:srgbClr val="FFBA2F"/>
        </a:dk2>
        <a:lt2>
          <a:srgbClr val="A50021"/>
        </a:lt2>
        <a:accent1>
          <a:srgbClr val="FF6600"/>
        </a:accent1>
        <a:accent2>
          <a:srgbClr val="CC6600"/>
        </a:accent2>
        <a:accent3>
          <a:srgbClr val="FFD9AD"/>
        </a:accent3>
        <a:accent4>
          <a:srgbClr val="DADADA"/>
        </a:accent4>
        <a:accent5>
          <a:srgbClr val="FFB8AA"/>
        </a:accent5>
        <a:accent6>
          <a:srgbClr val="B95C00"/>
        </a:accent6>
        <a:hlink>
          <a:srgbClr val="663300"/>
        </a:hlink>
        <a:folHlink>
          <a:srgbClr val="CC99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1421</Words>
  <Application>Microsoft Office PowerPoint</Application>
  <PresentationFormat>On-screen Show (4:3)</PresentationFormat>
  <Paragraphs>114</Paragraphs>
  <Slides>27</Slides>
  <Notes>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27</vt:i4>
      </vt:variant>
    </vt:vector>
  </HeadingPairs>
  <TitlesOfParts>
    <vt:vector size="35" baseType="lpstr">
      <vt:lpstr>Arial</vt:lpstr>
      <vt:lpstr>Arial Black</vt:lpstr>
      <vt:lpstr>Garamond</vt:lpstr>
      <vt:lpstr>Tahoma</vt:lpstr>
      <vt:lpstr>Times New Roman</vt:lpstr>
      <vt:lpstr>Wingdings</vt:lpstr>
      <vt:lpstr>Wingdings 3</vt:lpstr>
      <vt:lpstr>Ocean</vt:lpstr>
      <vt:lpstr>PowerPoint Presentation</vt:lpstr>
      <vt:lpstr>Eyeing Second Peter</vt:lpstr>
      <vt:lpstr>Eyeing Second Peter</vt:lpstr>
      <vt:lpstr>Memory Passage: 2 Peter 1:3-4</vt:lpstr>
      <vt:lpstr>Remembering Second Peter</vt:lpstr>
      <vt:lpstr>Introduction: Myopia and Blindness Control</vt:lpstr>
      <vt:lpstr>Introduction – Myopia and Blindness Control</vt:lpstr>
      <vt:lpstr>Defining Love</vt:lpstr>
      <vt:lpstr>Defining Love:  Attributes (1 Cor 13)</vt:lpstr>
      <vt:lpstr>Defining Love:  Attributes (1 Cor 13)</vt:lpstr>
      <vt:lpstr>PowerPoint Presentation</vt:lpstr>
      <vt:lpstr>Love Is First</vt:lpstr>
      <vt:lpstr>To joyfully practice God's love</vt:lpstr>
      <vt:lpstr>God’s Love and Loving Others</vt:lpstr>
      <vt:lpstr>To joyfully practice God's love</vt:lpstr>
      <vt:lpstr>PowerPoint Presentation</vt:lpstr>
      <vt:lpstr>To joyfully practice God's love</vt:lpstr>
      <vt:lpstr>To joyfully practice God's love</vt:lpstr>
      <vt:lpstr>To joyfully practice God's love</vt:lpstr>
      <vt:lpstr>A Purpose Statement</vt:lpstr>
      <vt:lpstr>Loving God Requires Obedience</vt:lpstr>
      <vt:lpstr>Chastening Indicates Love</vt:lpstr>
      <vt:lpstr>Summary</vt:lpstr>
      <vt:lpstr>PowerPoint Presentation</vt:lpstr>
      <vt:lpstr>Love ...</vt:lpstr>
      <vt:lpstr>How do the “graces” we studied prevent nearsightedness and blindness?</vt:lpstr>
      <vt:lpstr>How do the “graces” we studied prevent nearsightedness and blindness?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2019-09-02T14:58:16Z</dcterms:created>
  <dcterms:modified xsi:type="dcterms:W3CDTF">2019-09-02T15:07:24Z</dcterms:modified>
</cp:coreProperties>
</file>